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1" r:id="rId2"/>
    <p:sldMasterId id="2147483743" r:id="rId3"/>
    <p:sldMasterId id="2147483759" r:id="rId4"/>
    <p:sldMasterId id="2147483773" r:id="rId5"/>
    <p:sldMasterId id="2147483786" r:id="rId6"/>
  </p:sldMasterIdLst>
  <p:notesMasterIdLst>
    <p:notesMasterId r:id="rId26"/>
  </p:notesMasterIdLst>
  <p:sldIdLst>
    <p:sldId id="3276" r:id="rId7"/>
    <p:sldId id="3277" r:id="rId8"/>
    <p:sldId id="3278" r:id="rId9"/>
    <p:sldId id="3279" r:id="rId10"/>
    <p:sldId id="3280" r:id="rId11"/>
    <p:sldId id="426" r:id="rId12"/>
    <p:sldId id="442" r:id="rId13"/>
    <p:sldId id="340" r:id="rId14"/>
    <p:sldId id="3268" r:id="rId15"/>
    <p:sldId id="3269" r:id="rId16"/>
    <p:sldId id="3270" r:id="rId17"/>
    <p:sldId id="3271" r:id="rId18"/>
    <p:sldId id="3272" r:id="rId19"/>
    <p:sldId id="3273" r:id="rId20"/>
    <p:sldId id="3274" r:id="rId21"/>
    <p:sldId id="432" r:id="rId22"/>
    <p:sldId id="351" r:id="rId23"/>
    <p:sldId id="352" r:id="rId24"/>
    <p:sldId id="328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629" autoAdjust="0"/>
  </p:normalViewPr>
  <p:slideViewPr>
    <p:cSldViewPr snapToGrid="0">
      <p:cViewPr varScale="1">
        <p:scale>
          <a:sx n="51" d="100"/>
          <a:sy n="51" d="100"/>
        </p:scale>
        <p:origin x="125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F874D-BAA4-4D0B-9D59-7A06E093CB60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2EC67-70FE-4EF9-BD8C-20545BE6D9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91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Hướ</a:t>
            </a:r>
            <a:r>
              <a:rPr lang="en-US"/>
              <a:t>ng dẫn: Nhấn vào lần lượt từng cây cỏ để đến câu hỏi. Kết thúc nhấn Cỏ chăm chỉ để end game.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17EF4A-A8B1-43BA-B56C-B5F92A5255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2290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885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Nhấn vào Icon cỏ chăm chỉ quay về màn hình chính.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17EF4A-A8B1-43BA-B56C-B5F92A5255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053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20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47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339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504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4419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70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74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57591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65832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76480"/>
      </p:ext>
    </p:extLst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01EFD-CC5E-440F-B2FA-9C73713F82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28E823-0F86-41DD-9652-E23CBBB991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B2E2A-DF73-422B-978E-595DFB33B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9DC17-0148-440B-A0AD-795FC22AA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C2CD2-119A-4F4D-A42D-A1CA94A3C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4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670-C714-47DC-9643-1ADA5D19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D5748-185C-42B0-9E09-FF891E62CA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A3E94-69CB-4A29-AE58-9C8A0FA1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39761-5335-45FF-874E-0A357BE46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8EEC1-DF22-4CD5-B6AA-2F19F197C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140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2A1E-48CC-4D43-BC32-51B24D3D3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AFCB3-F864-4EB6-B7DB-9566035F2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021D3B-8313-46A6-A344-B32D15BF4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E038A-3162-4AF4-92E0-E1ABFA1B4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A0A99-DE7F-419D-984C-01F93EB49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53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EBAC-001E-465E-BF94-5063D0929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3595-4EEC-4449-83AE-FDD7CB74C5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F6DA3A-2AA7-403D-AE43-1D0CDD217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34C315-4FEB-454F-9654-76B3D2E13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D3A627-7E9A-4B4C-9696-A6B2F9DA2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A0662F-75A6-4B68-BBA0-4ECD6545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86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E1976-1160-49D2-843D-A8FD39A01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38256D-3CA6-44EF-93E7-8782E20BE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4840B2-B5AF-4D21-9345-77FD9D60C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77679-2329-4481-98DD-A2F7692DCE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50A3B3-0D0C-4EBF-A905-30D17275C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D40DCD-62C1-407E-9F57-4DE2C181E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4D98B1-7470-4254-8C41-D8B2524BD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4E0A99-82AF-45DB-A692-6B5771EFB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49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824D9-6B4A-4902-BFCE-640E3EDE9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7A9618-AE84-441B-A2DF-BAC84AC24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272BF-77AF-486E-8633-C11CB3F47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AAD116-AD95-4557-90DE-15A0BC9FF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93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E6720F-3B9F-4CC0-AC78-25ADB1D0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810D98-55E8-4FD2-BAE8-D19D2EF87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7C03E4-FCAA-470F-ACEB-C25528156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19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DDCA1-80F2-42B1-A557-05F9C7057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ED9A0-04E0-403E-A2AB-98F36957A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33B4EA-F0B5-4F60-AE63-B36AAD0D4A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F2B0C6-8B11-4A71-B669-8F1475E3B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71C0D-D72D-4881-B898-BF159626E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B9020-0D28-45C4-8C9C-A9F42E082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42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35996"/>
      </p:ext>
    </p:extLst>
  </p:cSld>
  <p:clrMapOvr>
    <a:masterClrMapping/>
  </p:clrMapOvr>
  <p:transition spd="slow" advClick="0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81D9-24A3-4172-A0A1-0CE665407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20530A-47D4-47BF-B398-18D4407A6A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A9B27-E47C-4FCC-8A19-02B93E75E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E714D-355A-4843-9BF4-46879E638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87B72F-D04F-4931-BD66-68801BFC5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20EE0-F621-44FD-9EE4-7A27451E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9579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7335E-5E04-4BA1-9D23-B12F64D31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3DFD73-6794-411A-9027-022358DE5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BECEF-18EF-45BB-B708-0FA2F158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26182-2813-4D0E-9B2E-07CB977A4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FB45D-85E8-414C-AFD6-053E22343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82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3839A6-44DC-46C4-863D-F7FCF56763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D6DE45-84A1-44BF-8262-559479B29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BD9C0-62D1-44DC-B200-FBC38F17D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403AFC-A0E3-4259-A978-48E2F116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1F424-5C5E-4050-83FE-9670B3A0E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8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030243"/>
      </p:ext>
    </p:extLst>
  </p:cSld>
  <p:clrMapOvr>
    <a:masterClrMapping/>
  </p:clrMapOvr>
  <p:transition spd="slow" advTm="300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803308"/>
      </p:ext>
    </p:extLst>
  </p:cSld>
  <p:clrMapOvr>
    <a:masterClrMapping/>
  </p:clrMapOvr>
  <p:transition spd="slow" advTm="300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F27E7D-F50D-9239-B688-65A8152854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8049B-C9F5-4724-B94E-68DF2ABA7F8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FF394A5-E285-406A-03EE-CFFA35584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1EC931-26E2-1060-1A71-62B77061C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1FE8C8-DC34-4D7E-A38E-C93E67A967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362251"/>
      </p:ext>
    </p:extLst>
  </p:cSld>
  <p:clrMapOvr>
    <a:masterClrMapping/>
  </p:clrMapOvr>
  <p:transition spd="slow" advTm="300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AC465C-7E67-519B-07BD-82092310AD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C2B8139-E214-2AB8-3052-8CB0CCECD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0DEF05-538B-D6B2-70C5-B5BF7BB191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8049B-C9F5-4724-B94E-68DF2ABA7F8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686281-ACCB-C779-E6F5-7E15D750A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2C7EFB-8538-351E-A3FE-4DD960591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1FE8C8-DC34-4D7E-A38E-C93E67A967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856424"/>
      </p:ext>
    </p:extLst>
  </p:cSld>
  <p:clrMapOvr>
    <a:masterClrMapping/>
  </p:clrMapOvr>
  <p:transition spd="slow" advTm="300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F5308-1AB7-B2E7-8C0C-B9C065F161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024578-6863-15B8-95DB-206B99B7C2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614C3-35BC-6485-D607-0A4652DA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36963B-9715-3533-B49A-94980F52F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D4AE2-418A-BDB6-11C1-B3DB4FE0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4382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AC5E5-EFC9-F6A5-506C-AAC4E7734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66F42-BA36-8834-108E-4065BB67E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1696C-0467-6D67-3905-C1A563F126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7EC0B-922A-F496-6F82-8608E49E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1906D-6DF5-6118-AF7D-40C55CBA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video game screen with a green field and trees&#10;&#10;Description automatically generated">
            <a:extLst>
              <a:ext uri="{FF2B5EF4-FFF2-40B4-BE49-F238E27FC236}">
                <a16:creationId xmlns:a16="http://schemas.microsoft.com/office/drawing/2014/main" id="{657C9C91-9752-8E1B-D03F-8453C60E29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933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AC5E5-EFC9-F6A5-506C-AAC4E7734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66F42-BA36-8834-108E-4065BB67E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1696C-0467-6D67-3905-C1A563F126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7EC0B-922A-F496-6F82-8608E49E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1906D-6DF5-6118-AF7D-40C55CBA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58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015220"/>
      </p:ext>
    </p:extLst>
  </p:cSld>
  <p:clrMapOvr>
    <a:masterClrMapping/>
  </p:clrMapOvr>
  <p:transition spd="slow" advClick="0" advTm="1000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EF7E7-FE8D-F7F9-A4DA-43AD5FE5E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F6EAE8-39F5-B4AF-BF80-771C5511C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5E1E6-5F33-EFD0-BBCD-1FBD732F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EB508-1F85-5A48-B591-4B9A102A0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EC654-3F57-A11A-8EBF-094A58BD7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9298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6C713-5C1A-1C7C-D77D-5E5685888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FDAD2-6800-FF5E-7277-6936B03BC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B56F7-C4EC-2AEB-7EED-3FA46B313D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D4CE24-1079-553F-3980-AD0806BF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AFB10E-AE02-3C65-DD3E-46689F6E7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6F6B2A-38C3-A570-0A40-F416D81B3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100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7BA10-0D41-769C-EBA2-5B1AF750B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78A1A-B803-8BE5-CBC9-1115CCF7E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7FD74C-E00B-162A-4C25-DB3F9F6E9B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9F3F4F-D49D-FB1E-48D1-DC9B04E6E8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C690D4-F77D-0BDA-8109-E27DA065AA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3DF319-E5E4-475F-CAFB-7DF354B0CC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3B72CD-326C-CC39-9ED3-1AFDE3B9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9BA5B2-726A-EAA3-8D32-01F487CCB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4702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670D4-910C-CB40-E8C5-0CDE30278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FA4910-4395-741E-FD48-3CA3D78036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4F67E-4CD9-240F-7877-617F13947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0B02D1-88C1-0472-E569-293C00815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0854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B1C7B4-89F3-BA9D-2346-1945E65AB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DA8841-7B56-2CD5-B2BD-B45737A07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09222-694E-6AD8-088B-77B3D5BB6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551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856B2-163C-66E1-801F-78E468BF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01167-6FD4-E893-A853-13585B9D9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367675-EA5C-FBD8-F827-241824F2E5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EA3AE6-FC02-EEEA-AE29-B8F1EB5994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1E72EE-DA8D-4612-D9A1-1D7B37397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B9C11-D810-6EF8-521F-55AD986AB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1706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8800E-FD09-139F-79E9-6E37512AA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46C812-CFA8-26CC-1F39-C0A68E1F9B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89666F-917A-9AEC-40B4-7ED940740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6157C6-F304-0782-6127-5A5EA3713E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A879EA-8F76-A882-C596-B5C3D64CE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71636-7202-660D-4C3B-E865A6128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13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0B60C-FB10-2FAA-8840-E64ECFDE0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648DEA-7F41-8419-E317-B5DC20619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77A37-F795-D3B8-F6F3-02B56CC0EC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5016A-7D68-8F4A-EF79-4484BE382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76573-80EA-F0E2-C515-A851885AB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919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AF67C7-AB4E-D2DC-B36B-809FBB6225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5E7804-DCE1-3F64-75CE-A80A09BAB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CE64D-2E17-88E1-F63E-86E9897433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10979-D02E-4FF1-B363-51C69CEAD05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65116-6F2C-F4F8-088A-8D157AF26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F089E-F28C-7F9A-E209-49B9364E9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278C7-B675-4A22-9C62-C1A7D9CA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383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405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58154"/>
      </p:ext>
    </p:extLst>
  </p:cSld>
  <p:clrMapOvr>
    <a:masterClrMapping/>
  </p:clrMapOvr>
  <p:transition spd="slow" advClick="0" advTm="1000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D38F-5A4D-1A8C-5D17-DF5ED19B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F75C87-3B30-BB0C-9BDD-EBE3D7FB0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6C4C0-F8CF-5185-ABA0-EBC40495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37C3-74D4-C24C-B10E-527A4EBE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801E8-AB02-3F04-F876-0FC0B3859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7535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5FE9A-71C2-8B87-78AB-8B5591165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D4922-315E-E65D-B1A0-AE2E0C2AC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CB8FE-FA2A-AABE-A5AB-5339EEF69D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60103-E2C4-99BF-AB88-C7ADC1690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6F433-2F44-BEE6-7B48-3FAD9D338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512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B5257-C653-BD9D-C6F0-E8D39CCF0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E1A17-B2EC-A6D7-C7C8-2C9FACD9F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B5DD2-1B39-4C0C-8E00-CBB342A36D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EE2F4-0A7B-58C7-5F8B-E48A47FAC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D093E-924F-1699-BF04-E8ECCCA52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722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BC2A1-DE7D-3ABE-5293-9CD300BE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FBC14-B9B5-0A46-2422-4EE71D289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CEB690-4FC8-406B-F61C-B2F40C57A7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3194E5-963B-C700-F013-539D1CA544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26907-3447-1828-C639-E16AD9A63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3F46F8-09FC-CA8D-658B-2E371F4A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983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323D6-7D07-2D1D-5979-BDB13F1B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C9962-F870-D8D5-3A72-41461EA7A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A82A08-6AE1-44A3-F2EC-C45FA39D6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E65881-CFDE-BA10-F188-C53F646EB5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54100A-485D-9627-B1AC-635B549CE2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38960D-996B-E1DC-E7CD-2C37B73D69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3B1788-AFFA-7AB2-5235-43028B29F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B31B2B-03BE-9B5A-F72E-C68952211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7327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AF11D-9734-66DC-4F77-7763993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E06CCC-E648-3DD5-4799-D610F8B6E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7C9AC6-CB4D-6650-55CC-E11AD690C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4DBF9D-D4C3-51AF-D4C0-A69CD13CF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389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EC42B-4646-5F78-3765-8DAC1DF78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D99BCD-CEDA-C192-B19D-B4936DAC9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1FADAC-67E3-99BA-5092-1CBD388E4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322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92614-6B26-48AD-9AFA-C2BB000C8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E09B5-216F-BF90-B7BF-83898F733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E26CC3-1B9F-C32E-035F-BA13BCB079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FA071-F0DB-99E1-0EF1-F702D82EE5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921BE-4873-967D-CF86-550218128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048CC-C225-B586-4FCD-B9A5B3227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712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B01F4-4E51-1844-8192-38831F1B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1E4E52-0C59-AF87-7767-F70F097F6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E1121-B223-F98F-2BD5-74F5FEF55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AE7F82-06FF-B31E-0D2F-1E4E783805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C6E8A7-975C-78A2-70C5-C5B485624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4AD93-AD14-7F55-5E05-50DFA29BA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216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B1D08-C093-1ADE-49DA-F76F56A32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AC6CE3-5F29-E20E-3FA3-2F06AE83F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5812F-6973-74A2-4DE2-7414101C0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554D0-B134-B04E-923B-2EAE55A48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59A27-95D7-CCFA-09A4-0FD4DCE94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00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71099"/>
      </p:ext>
    </p:extLst>
  </p:cSld>
  <p:clrMapOvr>
    <a:masterClrMapping/>
  </p:clrMapOvr>
  <p:transition spd="slow" advClick="0" advTm="1000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C5B150-85EC-CF0C-4941-E67F8CE9CE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514727-3968-A006-A8F5-BBD84D61E6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D04B21-AC8D-09D5-BA9C-AD282958E6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B96DEC-7F2B-4C50-800B-2DA0F54A688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B2AD9-0A0A-2D93-9972-E39283B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E9870-C2B0-9346-EFB2-C9D273299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2B95FD-6B8A-4AFD-BC66-AE5A5537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16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5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9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3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7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639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887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94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397">
                <a:solidFill>
                  <a:schemeClr val="tx1">
                    <a:tint val="75000"/>
                  </a:schemeClr>
                </a:solidFill>
              </a:defRPr>
            </a:lvl1pPr>
            <a:lvl2pPr marL="543970" indent="0">
              <a:buNone/>
              <a:defRPr sz="2172">
                <a:solidFill>
                  <a:schemeClr val="tx1">
                    <a:tint val="75000"/>
                  </a:schemeClr>
                </a:solidFill>
              </a:defRPr>
            </a:lvl2pPr>
            <a:lvl3pPr marL="1087940" indent="0">
              <a:buNone/>
              <a:defRPr sz="1873">
                <a:solidFill>
                  <a:schemeClr val="tx1">
                    <a:tint val="75000"/>
                  </a:schemeClr>
                </a:solidFill>
              </a:defRPr>
            </a:lvl3pPr>
            <a:lvl4pPr marL="1631911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4pPr>
            <a:lvl5pPr marL="217588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5pPr>
            <a:lvl6pPr marL="271985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6pPr>
            <a:lvl7pPr marL="326382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7pPr>
            <a:lvl8pPr marL="380779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8pPr>
            <a:lvl9pPr marL="4351763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25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5851" y="2133601"/>
            <a:ext cx="9662583" cy="6034088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97"/>
            </a:lvl3pPr>
            <a:lvl4pPr>
              <a:defRPr sz="2172"/>
            </a:lvl4pPr>
            <a:lvl5pPr>
              <a:defRPr sz="2172"/>
            </a:lvl5pPr>
            <a:lvl6pPr>
              <a:defRPr sz="2172"/>
            </a:lvl6pPr>
            <a:lvl7pPr>
              <a:defRPr sz="2172"/>
            </a:lvl7pPr>
            <a:lvl8pPr>
              <a:defRPr sz="2172"/>
            </a:lvl8pPr>
            <a:lvl9pPr>
              <a:defRPr sz="21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51635" y="2133601"/>
            <a:ext cx="9664700" cy="6034088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97"/>
            </a:lvl3pPr>
            <a:lvl4pPr>
              <a:defRPr sz="2172"/>
            </a:lvl4pPr>
            <a:lvl5pPr>
              <a:defRPr sz="2172"/>
            </a:lvl5pPr>
            <a:lvl6pPr>
              <a:defRPr sz="2172"/>
            </a:lvl6pPr>
            <a:lvl7pPr>
              <a:defRPr sz="2172"/>
            </a:lvl7pPr>
            <a:lvl8pPr>
              <a:defRPr sz="2172"/>
            </a:lvl8pPr>
            <a:lvl9pPr>
              <a:defRPr sz="21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216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43970" indent="0">
              <a:buNone/>
              <a:defRPr sz="2397" b="1"/>
            </a:lvl2pPr>
            <a:lvl3pPr marL="1087940" indent="0">
              <a:buNone/>
              <a:defRPr sz="2172" b="1"/>
            </a:lvl3pPr>
            <a:lvl4pPr marL="1631911" indent="0">
              <a:buNone/>
              <a:defRPr sz="1873" b="1"/>
            </a:lvl4pPr>
            <a:lvl5pPr marL="2175882" indent="0">
              <a:buNone/>
              <a:defRPr sz="1873" b="1"/>
            </a:lvl5pPr>
            <a:lvl6pPr marL="2719852" indent="0">
              <a:buNone/>
              <a:defRPr sz="1873" b="1"/>
            </a:lvl6pPr>
            <a:lvl7pPr marL="3263822" indent="0">
              <a:buNone/>
              <a:defRPr sz="1873" b="1"/>
            </a:lvl7pPr>
            <a:lvl8pPr marL="3807792" indent="0">
              <a:buNone/>
              <a:defRPr sz="1873" b="1"/>
            </a:lvl8pPr>
            <a:lvl9pPr marL="4351763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846"/>
            </a:lvl1pPr>
            <a:lvl2pPr>
              <a:defRPr sz="2397"/>
            </a:lvl2pPr>
            <a:lvl3pPr>
              <a:defRPr sz="2172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43970" indent="0">
              <a:buNone/>
              <a:defRPr sz="2397" b="1"/>
            </a:lvl2pPr>
            <a:lvl3pPr marL="1087940" indent="0">
              <a:buNone/>
              <a:defRPr sz="2172" b="1"/>
            </a:lvl3pPr>
            <a:lvl4pPr marL="1631911" indent="0">
              <a:buNone/>
              <a:defRPr sz="1873" b="1"/>
            </a:lvl4pPr>
            <a:lvl5pPr marL="2175882" indent="0">
              <a:buNone/>
              <a:defRPr sz="1873" b="1"/>
            </a:lvl5pPr>
            <a:lvl6pPr marL="2719852" indent="0">
              <a:buNone/>
              <a:defRPr sz="1873" b="1"/>
            </a:lvl6pPr>
            <a:lvl7pPr marL="3263822" indent="0">
              <a:buNone/>
              <a:defRPr sz="1873" b="1"/>
            </a:lvl7pPr>
            <a:lvl8pPr marL="3807792" indent="0">
              <a:buNone/>
              <a:defRPr sz="1873" b="1"/>
            </a:lvl8pPr>
            <a:lvl9pPr marL="4351763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846"/>
            </a:lvl1pPr>
            <a:lvl2pPr>
              <a:defRPr sz="2397"/>
            </a:lvl2pPr>
            <a:lvl3pPr>
              <a:defRPr sz="2172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320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434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295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820"/>
            </a:lvl1pPr>
            <a:lvl2pPr>
              <a:defRPr sz="3296"/>
            </a:lvl2pPr>
            <a:lvl3pPr>
              <a:defRPr sz="2846"/>
            </a:lvl3pPr>
            <a:lvl4pPr>
              <a:defRPr sz="2397"/>
            </a:lvl4pPr>
            <a:lvl5pPr>
              <a:defRPr sz="2397"/>
            </a:lvl5pPr>
            <a:lvl6pPr>
              <a:defRPr sz="2397"/>
            </a:lvl6pPr>
            <a:lvl7pPr>
              <a:defRPr sz="2397"/>
            </a:lvl7pPr>
            <a:lvl8pPr>
              <a:defRPr sz="2397"/>
            </a:lvl8pPr>
            <a:lvl9pPr>
              <a:defRPr sz="23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48"/>
            </a:lvl1pPr>
            <a:lvl2pPr marL="543970" indent="0">
              <a:buNone/>
              <a:defRPr sz="1423"/>
            </a:lvl2pPr>
            <a:lvl3pPr marL="1087940" indent="0">
              <a:buNone/>
              <a:defRPr sz="1198"/>
            </a:lvl3pPr>
            <a:lvl4pPr marL="1631911" indent="0">
              <a:buNone/>
              <a:defRPr sz="1049"/>
            </a:lvl4pPr>
            <a:lvl5pPr marL="2175882" indent="0">
              <a:buNone/>
              <a:defRPr sz="1049"/>
            </a:lvl5pPr>
            <a:lvl6pPr marL="2719852" indent="0">
              <a:buNone/>
              <a:defRPr sz="1049"/>
            </a:lvl6pPr>
            <a:lvl7pPr marL="3263822" indent="0">
              <a:buNone/>
              <a:defRPr sz="1049"/>
            </a:lvl7pPr>
            <a:lvl8pPr marL="3807792" indent="0">
              <a:buNone/>
              <a:defRPr sz="1049"/>
            </a:lvl8pPr>
            <a:lvl9pPr marL="4351763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698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820"/>
            </a:lvl1pPr>
            <a:lvl2pPr marL="543970" indent="0">
              <a:buNone/>
              <a:defRPr sz="3296"/>
            </a:lvl2pPr>
            <a:lvl3pPr marL="1087940" indent="0">
              <a:buNone/>
              <a:defRPr sz="2846"/>
            </a:lvl3pPr>
            <a:lvl4pPr marL="1631911" indent="0">
              <a:buNone/>
              <a:defRPr sz="2397"/>
            </a:lvl4pPr>
            <a:lvl5pPr marL="2175882" indent="0">
              <a:buNone/>
              <a:defRPr sz="2397"/>
            </a:lvl5pPr>
            <a:lvl6pPr marL="2719852" indent="0">
              <a:buNone/>
              <a:defRPr sz="2397"/>
            </a:lvl6pPr>
            <a:lvl7pPr marL="3263822" indent="0">
              <a:buNone/>
              <a:defRPr sz="2397"/>
            </a:lvl7pPr>
            <a:lvl8pPr marL="3807792" indent="0">
              <a:buNone/>
              <a:defRPr sz="2397"/>
            </a:lvl8pPr>
            <a:lvl9pPr marL="4351763" indent="0">
              <a:buNone/>
              <a:defRPr sz="239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2"/>
          </a:xfrm>
        </p:spPr>
        <p:txBody>
          <a:bodyPr/>
          <a:lstStyle>
            <a:lvl1pPr marL="0" indent="0">
              <a:buNone/>
              <a:defRPr sz="1648"/>
            </a:lvl1pPr>
            <a:lvl2pPr marL="543970" indent="0">
              <a:buNone/>
              <a:defRPr sz="1423"/>
            </a:lvl2pPr>
            <a:lvl3pPr marL="1087940" indent="0">
              <a:buNone/>
              <a:defRPr sz="1198"/>
            </a:lvl3pPr>
            <a:lvl4pPr marL="1631911" indent="0">
              <a:buNone/>
              <a:defRPr sz="1049"/>
            </a:lvl4pPr>
            <a:lvl5pPr marL="2175882" indent="0">
              <a:buNone/>
              <a:defRPr sz="1049"/>
            </a:lvl5pPr>
            <a:lvl6pPr marL="2719852" indent="0">
              <a:buNone/>
              <a:defRPr sz="1049"/>
            </a:lvl6pPr>
            <a:lvl7pPr marL="3263822" indent="0">
              <a:buNone/>
              <a:defRPr sz="1049"/>
            </a:lvl7pPr>
            <a:lvl8pPr marL="3807792" indent="0">
              <a:buNone/>
              <a:defRPr sz="1049"/>
            </a:lvl8pPr>
            <a:lvl9pPr marL="4351763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594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226240"/>
      </p:ext>
    </p:extLst>
  </p:cSld>
  <p:clrMapOvr>
    <a:masterClrMapping/>
  </p:clrMapOvr>
  <p:transition spd="slow" advClick="0" advTm="1000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8852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735301" y="366713"/>
            <a:ext cx="4881033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5851" y="366713"/>
            <a:ext cx="14446250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74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810938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10462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BAB08-D03A-4FEF-8092-001CB785BBAB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19288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7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2EB23AC-661B-8C95-9E5D-2094C83CEAC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7350" y="0"/>
            <a:ext cx="1538942" cy="153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2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726" r:id="rId8"/>
    <p:sldLayoutId id="2147483727" r:id="rId9"/>
    <p:sldLayoutId id="2147483728" r:id="rId10"/>
    <p:sldLayoutId id="214748372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97D9B966-CC2D-4288-B9EE-CEA51CC8B059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28CEDD-7EAB-46A2-86A1-558F70FA6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3A512-BE8B-4DC2-B7C0-EFAC80A1D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54F0B-7E47-45C4-9C69-40FD92D92A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ED028-BDA3-41DB-8ABE-AEEB0677B3B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31B663-628A-47EB-B2C5-0DDC992DC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BAF9AC-A9FA-41F9-808E-A2D18F4468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6242D-256E-41D0-8837-0A4CEE3A1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3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47" y="0"/>
            <a:ext cx="12192000" cy="6858000"/>
          </a:xfrm>
          <a:prstGeom prst="rect">
            <a:avLst/>
          </a:prstGeom>
        </p:spPr>
      </p:pic>
      <p:sp>
        <p:nvSpPr>
          <p:cNvPr id="25" name="圆角矩形 24"/>
          <p:cNvSpPr/>
          <p:nvPr userDrawn="1"/>
        </p:nvSpPr>
        <p:spPr>
          <a:xfrm>
            <a:off x="482600" y="438447"/>
            <a:ext cx="11226800" cy="59817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 userDrawn="1"/>
        </p:nvSpPr>
        <p:spPr>
          <a:xfrm>
            <a:off x="635000" y="565447"/>
            <a:ext cx="10960100" cy="573375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2A7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2D7D810-79EA-09C4-515C-48A1B2283DC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7350" y="0"/>
            <a:ext cx="1538942" cy="153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4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52" r:id="rId4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13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video game screen with a green field and trees&#10;&#10;Description automatically generated">
            <a:extLst>
              <a:ext uri="{FF2B5EF4-FFF2-40B4-BE49-F238E27FC236}">
                <a16:creationId xmlns:a16="http://schemas.microsoft.com/office/drawing/2014/main" id="{BC5C785D-20E2-2A13-FF9B-5E059CE72EC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3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56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ctr" defTabSz="1087940" rtl="0" eaLnBrk="1" latinLnBrk="0" hangingPunct="1">
        <a:spcBef>
          <a:spcPct val="0"/>
        </a:spcBef>
        <a:buNone/>
        <a:defRPr sz="52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978" indent="-407978" algn="l" defTabSz="1087940" rtl="0" eaLnBrk="1" latinLnBrk="0" hangingPunct="1">
        <a:spcBef>
          <a:spcPct val="20000"/>
        </a:spcBef>
        <a:buFont typeface="Arial" pitchFamily="34" charset="0"/>
        <a:buChar char="•"/>
        <a:defRPr sz="3820" kern="1200">
          <a:solidFill>
            <a:schemeClr val="tx1"/>
          </a:solidFill>
          <a:latin typeface="+mn-lt"/>
          <a:ea typeface="+mn-ea"/>
          <a:cs typeface="+mn-cs"/>
        </a:defRPr>
      </a:lvl1pPr>
      <a:lvl2pPr marL="883952" indent="-339982" algn="l" defTabSz="1087940" rtl="0" eaLnBrk="1" latinLnBrk="0" hangingPunct="1">
        <a:spcBef>
          <a:spcPct val="20000"/>
        </a:spcBef>
        <a:buFont typeface="Arial" pitchFamily="34" charset="0"/>
        <a:buChar char="–"/>
        <a:defRPr sz="3296" kern="1200">
          <a:solidFill>
            <a:schemeClr val="tx1"/>
          </a:solidFill>
          <a:latin typeface="+mn-lt"/>
          <a:ea typeface="+mn-ea"/>
          <a:cs typeface="+mn-cs"/>
        </a:defRPr>
      </a:lvl2pPr>
      <a:lvl3pPr marL="1359926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846" kern="1200">
          <a:solidFill>
            <a:schemeClr val="tx1"/>
          </a:solidFill>
          <a:latin typeface="+mn-lt"/>
          <a:ea typeface="+mn-ea"/>
          <a:cs typeface="+mn-cs"/>
        </a:defRPr>
      </a:lvl3pPr>
      <a:lvl4pPr marL="1903897" indent="-271985" algn="l" defTabSz="1087940" rtl="0" eaLnBrk="1" latinLnBrk="0" hangingPunct="1">
        <a:spcBef>
          <a:spcPct val="20000"/>
        </a:spcBef>
        <a:buFont typeface="Arial" pitchFamily="34" charset="0"/>
        <a:buChar char="–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47867" indent="-271985" algn="l" defTabSz="1087940" rtl="0" eaLnBrk="1" latinLnBrk="0" hangingPunct="1">
        <a:spcBef>
          <a:spcPct val="20000"/>
        </a:spcBef>
        <a:buFont typeface="Arial" pitchFamily="34" charset="0"/>
        <a:buChar char="»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2991837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535807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079778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623749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1pPr>
      <a:lvl2pPr marL="54397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2pPr>
      <a:lvl3pPr marL="108794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3pPr>
      <a:lvl4pPr marL="1631911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4pPr>
      <a:lvl5pPr marL="217588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5pPr>
      <a:lvl6pPr marL="271985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6pPr>
      <a:lvl7pPr marL="326382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7pPr>
      <a:lvl8pPr marL="380779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8pPr>
      <a:lvl9pPr marL="4351763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2.pn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6.sv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6.sv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2.pn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6.xml"/><Relationship Id="rId1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slide" Target="slide4.xml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8.xml"/><Relationship Id="rId6" Type="http://schemas.microsoft.com/office/2007/relationships/hdphoto" Target="../media/hdphoto1.wdp"/><Relationship Id="rId11" Type="http://schemas.openxmlformats.org/officeDocument/2006/relationships/image" Target="../media/image18.png"/><Relationship Id="rId5" Type="http://schemas.openxmlformats.org/officeDocument/2006/relationships/image" Target="../media/image16.png"/><Relationship Id="rId15" Type="http://schemas.microsoft.com/office/2007/relationships/hdphoto" Target="../media/hdphoto4.wdp"/><Relationship Id="rId10" Type="http://schemas.openxmlformats.org/officeDocument/2006/relationships/slide" Target="slide5.xml"/><Relationship Id="rId19" Type="http://schemas.microsoft.com/office/2007/relationships/hdphoto" Target="../media/hdphoto6.wdp"/><Relationship Id="rId4" Type="http://schemas.openxmlformats.org/officeDocument/2006/relationships/slide" Target="slide3.xml"/><Relationship Id="rId9" Type="http://schemas.microsoft.com/office/2007/relationships/hdphoto" Target="../media/hdphoto2.wdp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6.png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7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27.png"/><Relationship Id="rId5" Type="http://schemas.openxmlformats.org/officeDocument/2006/relationships/image" Target="../media/image11.pn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1" t="72875" r="-1"/>
          <a:stretch/>
        </p:blipFill>
        <p:spPr>
          <a:xfrm>
            <a:off x="4792318" y="5283200"/>
            <a:ext cx="7584498" cy="1574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l="3125" t="9355" r="3020" b="4895"/>
          <a:stretch/>
        </p:blipFill>
        <p:spPr>
          <a:xfrm>
            <a:off x="1364476" y="647798"/>
            <a:ext cx="8782388" cy="54228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/>
          <a:stretch/>
        </p:blipFill>
        <p:spPr>
          <a:xfrm>
            <a:off x="10689441" y="2176180"/>
            <a:ext cx="1517521" cy="4695248"/>
          </a:xfrm>
          <a:custGeom>
            <a:avLst/>
            <a:gdLst>
              <a:gd name="connsiteX0" fmla="*/ 0 w 1517521"/>
              <a:gd name="connsiteY0" fmla="*/ 0 h 4695248"/>
              <a:gd name="connsiteX1" fmla="*/ 504257 w 1517521"/>
              <a:gd name="connsiteY1" fmla="*/ 0 h 4695248"/>
              <a:gd name="connsiteX2" fmla="*/ 523713 w 1517521"/>
              <a:gd name="connsiteY2" fmla="*/ 88386 h 4695248"/>
              <a:gd name="connsiteX3" fmla="*/ 1475816 w 1517521"/>
              <a:gd name="connsiteY3" fmla="*/ 1386756 h 4695248"/>
              <a:gd name="connsiteX4" fmla="*/ 1517521 w 1517521"/>
              <a:gd name="connsiteY4" fmla="*/ 1397339 h 4695248"/>
              <a:gd name="connsiteX5" fmla="*/ 1517521 w 1517521"/>
              <a:gd name="connsiteY5" fmla="*/ 4695248 h 4695248"/>
              <a:gd name="connsiteX6" fmla="*/ 0 w 1517521"/>
              <a:gd name="connsiteY6" fmla="*/ 4695248 h 469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7521" h="4695248">
                <a:moveTo>
                  <a:pt x="0" y="0"/>
                </a:moveTo>
                <a:lnTo>
                  <a:pt x="504257" y="0"/>
                </a:lnTo>
                <a:lnTo>
                  <a:pt x="523713" y="88386"/>
                </a:lnTo>
                <a:cubicBezTo>
                  <a:pt x="691029" y="746096"/>
                  <a:pt x="1045330" y="1240294"/>
                  <a:pt x="1475816" y="1386756"/>
                </a:cubicBezTo>
                <a:lnTo>
                  <a:pt x="1517521" y="1397339"/>
                </a:lnTo>
                <a:lnTo>
                  <a:pt x="1517521" y="4695248"/>
                </a:lnTo>
                <a:lnTo>
                  <a:pt x="0" y="4695248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>
            <a:off x="8584567" y="5277283"/>
            <a:ext cx="2578026" cy="159414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/>
          <a:srcRect b="17448"/>
          <a:stretch/>
        </p:blipFill>
        <p:spPr>
          <a:xfrm flipV="1">
            <a:off x="-53699" y="2913664"/>
            <a:ext cx="7025362" cy="396598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966B4A63-A7FD-4023-67B1-7706CBFAA9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67" t="14882" r="11490" b="60222"/>
          <a:stretch/>
        </p:blipFill>
        <p:spPr>
          <a:xfrm>
            <a:off x="423515" y="77925"/>
            <a:ext cx="2592108" cy="23827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309" y="2580701"/>
            <a:ext cx="3886206" cy="388620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81AA048-EF8F-F33E-2EC8-D355442021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090" y="2053026"/>
            <a:ext cx="9272820" cy="421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36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390526"/>
            <a:ext cx="11858171" cy="613410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329625-D71C-89DF-EEF5-6DC46A4DF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881062"/>
            <a:ext cx="77152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1377E0-04A6-4EC3-1804-3F942E6B99B6}"/>
              </a:ext>
            </a:extLst>
          </p:cNvPr>
          <p:cNvSpPr txBox="1"/>
          <p:nvPr/>
        </p:nvSpPr>
        <p:spPr>
          <a:xfrm>
            <a:off x="1038225" y="2924175"/>
            <a:ext cx="10525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Túi muối cân nặng bao nhiêu gam?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C7DFC2-45E4-ABB1-540D-D32C9116F5BE}"/>
              </a:ext>
            </a:extLst>
          </p:cNvPr>
          <p:cNvSpPr txBox="1"/>
          <p:nvPr/>
        </p:nvSpPr>
        <p:spPr>
          <a:xfrm>
            <a:off x="1590675" y="3905250"/>
            <a:ext cx="8181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 nặng của túi muối là:</a:t>
            </a:r>
          </a:p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 + 200 = 400 (g)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r"/>
            <a:r>
              <a:rPr lang="en-US" sz="4000" b="1" noProof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4000" b="1" noProof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noProof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noProof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400 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566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390526"/>
            <a:ext cx="11858171" cy="613410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329625-D71C-89DF-EEF5-6DC46A4DF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881062"/>
            <a:ext cx="77152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1377E0-04A6-4EC3-1804-3F942E6B99B6}"/>
              </a:ext>
            </a:extLst>
          </p:cNvPr>
          <p:cNvSpPr txBox="1"/>
          <p:nvPr/>
        </p:nvSpPr>
        <p:spPr>
          <a:xfrm>
            <a:off x="1038225" y="2924175"/>
            <a:ext cx="10525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c) Túi đường và túi muối cân nặng tất cả bao nhiêu gam?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C7DFC2-45E4-ABB1-540D-D32C9116F5BE}"/>
              </a:ext>
            </a:extLst>
          </p:cNvPr>
          <p:cNvSpPr txBox="1"/>
          <p:nvPr/>
        </p:nvSpPr>
        <p:spPr>
          <a:xfrm>
            <a:off x="1628775" y="3705225"/>
            <a:ext cx="9277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 nặng của túi đường và túi muối là:</a:t>
            </a:r>
          </a:p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800 + 400 = 1200 (g)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r"/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Đáp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1 200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270642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390526"/>
            <a:ext cx="11858171" cy="613410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329625-D71C-89DF-EEF5-6DC46A4DF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881062"/>
            <a:ext cx="77152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1377E0-04A6-4EC3-1804-3F942E6B99B6}"/>
              </a:ext>
            </a:extLst>
          </p:cNvPr>
          <p:cNvSpPr txBox="1"/>
          <p:nvPr/>
        </p:nvSpPr>
        <p:spPr>
          <a:xfrm>
            <a:off x="1038225" y="2924175"/>
            <a:ext cx="10525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d) Túi đường nặng hơn túi muối bao nhiêu gam?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C7DFC2-45E4-ABB1-540D-D32C9116F5BE}"/>
              </a:ext>
            </a:extLst>
          </p:cNvPr>
          <p:cNvSpPr txBox="1"/>
          <p:nvPr/>
        </p:nvSpPr>
        <p:spPr>
          <a:xfrm>
            <a:off x="1628775" y="3705225"/>
            <a:ext cx="9163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Túi đường nặng hơn túi muối số gam là:</a:t>
            </a:r>
          </a:p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800 – 400 = 400 (g)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r"/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Đáp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400 g</a:t>
            </a:r>
          </a:p>
        </p:txBody>
      </p:sp>
    </p:spTree>
    <p:extLst>
      <p:ext uri="{BB962C8B-B14F-4D97-AF65-F5344CB8AC3E}">
        <p14:creationId xmlns:p14="http://schemas.microsoft.com/office/powerpoint/2010/main" val="2164370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257176"/>
            <a:ext cx="11858171" cy="626745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3CA9AED-7348-4DDF-A03A-D85F129B25E4}"/>
              </a:ext>
            </a:extLst>
          </p:cNvPr>
          <p:cNvGrpSpPr/>
          <p:nvPr/>
        </p:nvGrpSpPr>
        <p:grpSpPr>
          <a:xfrm>
            <a:off x="564418" y="603720"/>
            <a:ext cx="619044" cy="584775"/>
            <a:chOff x="621568" y="794220"/>
            <a:chExt cx="619044" cy="5847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0ECCB9-4A74-4F89-B171-665679B9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68" y="835857"/>
              <a:ext cx="532424" cy="532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685096" y="794220"/>
              <a:ext cx="555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E4C9FA-EAD2-8794-2AE8-8F5080821C71}"/>
              </a:ext>
            </a:extLst>
          </p:cNvPr>
          <p:cNvSpPr txBox="1"/>
          <p:nvPr/>
        </p:nvSpPr>
        <p:spPr>
          <a:xfrm>
            <a:off x="1171574" y="352425"/>
            <a:ext cx="1061085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3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 Núi đi học từ nhà lúc 6 giờ 5 phút và đến trường lúc 6 giờ 55 phút. Hỏi bạn Núi đi từ nhà đến trường hết bao nhiêu phút?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CC1BDE-2CEF-6A80-8202-58A333AA0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525" y="1785937"/>
            <a:ext cx="8553450" cy="2581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485947-C5C9-7C9C-8278-99C14B258EBF}"/>
              </a:ext>
            </a:extLst>
          </p:cNvPr>
          <p:cNvSpPr txBox="1"/>
          <p:nvPr/>
        </p:nvSpPr>
        <p:spPr>
          <a:xfrm>
            <a:off x="1619250" y="4248150"/>
            <a:ext cx="1005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giải:</a:t>
            </a:r>
          </a:p>
          <a:p>
            <a:pPr algn="ctr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 Núi đi từ nhà đến trường hết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algn="ctr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giờ 55 phút – 6 giờ 5 phút = 50 phút</a:t>
            </a:r>
          </a:p>
          <a:p>
            <a:pPr algn="r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 số: 50 phút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51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257176"/>
            <a:ext cx="11858171" cy="626745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3CA9AED-7348-4DDF-A03A-D85F129B25E4}"/>
              </a:ext>
            </a:extLst>
          </p:cNvPr>
          <p:cNvGrpSpPr/>
          <p:nvPr/>
        </p:nvGrpSpPr>
        <p:grpSpPr>
          <a:xfrm>
            <a:off x="564418" y="603720"/>
            <a:ext cx="619044" cy="584775"/>
            <a:chOff x="621568" y="794220"/>
            <a:chExt cx="619044" cy="5847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0ECCB9-4A74-4F89-B171-665679B9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68" y="835857"/>
              <a:ext cx="532424" cy="532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685096" y="794220"/>
              <a:ext cx="555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E4C9FA-EAD2-8794-2AE8-8F5080821C71}"/>
              </a:ext>
            </a:extLst>
          </p:cNvPr>
          <p:cNvSpPr txBox="1"/>
          <p:nvPr/>
        </p:nvSpPr>
        <p:spPr>
          <a:xfrm>
            <a:off x="1076324" y="619125"/>
            <a:ext cx="106108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3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 giá trị của biểu thức: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0DEE7-64BD-BED4-2FA7-160FE4545AC2}"/>
              </a:ext>
            </a:extLst>
          </p:cNvPr>
          <p:cNvSpPr txBox="1"/>
          <p:nvPr/>
        </p:nvSpPr>
        <p:spPr>
          <a:xfrm>
            <a:off x="542925" y="1524000"/>
            <a:ext cx="10877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a) 3 656 + 1 407 – 2 538                          b) 1 306 x 6 : 2</a:t>
            </a:r>
          </a:p>
          <a:p>
            <a:pPr algn="just"/>
            <a:endParaRPr lang="pt-BR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pt-BR" sz="3600" b="1" i="0" dirty="0"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36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c) 452 x (766 – 762)                                 d) (543 + 219) :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4D21F6-9B60-1A3C-98FA-60C137B1351D}"/>
              </a:ext>
            </a:extLst>
          </p:cNvPr>
          <p:cNvSpPr txBox="1"/>
          <p:nvPr/>
        </p:nvSpPr>
        <p:spPr>
          <a:xfrm>
            <a:off x="742950" y="2095500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= 5063 – 2538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4A26B1-77A4-F8D1-E889-6FA59CDBAA4E}"/>
              </a:ext>
            </a:extLst>
          </p:cNvPr>
          <p:cNvSpPr txBox="1"/>
          <p:nvPr/>
        </p:nvSpPr>
        <p:spPr>
          <a:xfrm>
            <a:off x="733425" y="2609850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2 525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C52121-C785-76EA-FAB9-F3482030D884}"/>
              </a:ext>
            </a:extLst>
          </p:cNvPr>
          <p:cNvSpPr txBox="1"/>
          <p:nvPr/>
        </p:nvSpPr>
        <p:spPr>
          <a:xfrm>
            <a:off x="7839075" y="2057400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7836 :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548FBA-E2C7-F072-A1D6-B11933AEAF6A}"/>
              </a:ext>
            </a:extLst>
          </p:cNvPr>
          <p:cNvSpPr txBox="1"/>
          <p:nvPr/>
        </p:nvSpPr>
        <p:spPr>
          <a:xfrm>
            <a:off x="7829550" y="2571750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3 918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D88167-9A0E-B979-4538-45BCA2D81A33}"/>
              </a:ext>
            </a:extLst>
          </p:cNvPr>
          <p:cNvSpPr txBox="1"/>
          <p:nvPr/>
        </p:nvSpPr>
        <p:spPr>
          <a:xfrm>
            <a:off x="704850" y="3819525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452 x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22F0EA-8E3F-6231-649D-055395FF4C6C}"/>
              </a:ext>
            </a:extLst>
          </p:cNvPr>
          <p:cNvSpPr txBox="1"/>
          <p:nvPr/>
        </p:nvSpPr>
        <p:spPr>
          <a:xfrm>
            <a:off x="695325" y="4333875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1 808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FA3628-C9FB-D838-5273-992330D50AD7}"/>
              </a:ext>
            </a:extLst>
          </p:cNvPr>
          <p:cNvSpPr txBox="1"/>
          <p:nvPr/>
        </p:nvSpPr>
        <p:spPr>
          <a:xfrm>
            <a:off x="7820025" y="3743325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762 :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EEA5D1-28A7-1399-E9EF-3C71E08E1E80}"/>
              </a:ext>
            </a:extLst>
          </p:cNvPr>
          <p:cNvSpPr txBox="1"/>
          <p:nvPr/>
        </p:nvSpPr>
        <p:spPr>
          <a:xfrm>
            <a:off x="7810500" y="4257675"/>
            <a:ext cx="409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254</a:t>
            </a:r>
          </a:p>
        </p:txBody>
      </p:sp>
    </p:spTree>
    <p:extLst>
      <p:ext uri="{BB962C8B-B14F-4D97-AF65-F5344CB8AC3E}">
        <p14:creationId xmlns:p14="http://schemas.microsoft.com/office/powerpoint/2010/main" val="4155570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257176"/>
            <a:ext cx="11858171" cy="626745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3CA9AED-7348-4DDF-A03A-D85F129B25E4}"/>
              </a:ext>
            </a:extLst>
          </p:cNvPr>
          <p:cNvGrpSpPr/>
          <p:nvPr/>
        </p:nvGrpSpPr>
        <p:grpSpPr>
          <a:xfrm>
            <a:off x="564418" y="603720"/>
            <a:ext cx="619044" cy="584775"/>
            <a:chOff x="621568" y="794220"/>
            <a:chExt cx="619044" cy="5847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0ECCB9-4A74-4F89-B171-665679B9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68" y="835857"/>
              <a:ext cx="532424" cy="532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685096" y="794220"/>
              <a:ext cx="555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4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E4C9FA-EAD2-8794-2AE8-8F5080821C71}"/>
              </a:ext>
            </a:extLst>
          </p:cNvPr>
          <p:cNvSpPr txBox="1"/>
          <p:nvPr/>
        </p:nvSpPr>
        <p:spPr>
          <a:xfrm>
            <a:off x="1171574" y="352425"/>
            <a:ext cx="106108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3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Tính diện tích hình vuông có chu vi 32 cm.</a:t>
            </a:r>
          </a:p>
          <a:p>
            <a:pPr lvl="0" algn="just"/>
            <a:r>
              <a:rPr lang="vi-VN" sz="33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b) Tính chu vi hình chữ nhật có chiều rộng bằng cạnh hình vuông ở câu a và có chiều dài gấp 3 lần chiều rộng.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7" name="Line 10">
            <a:extLst>
              <a:ext uri="{FF2B5EF4-FFF2-40B4-BE49-F238E27FC236}">
                <a16:creationId xmlns:a16="http://schemas.microsoft.com/office/drawing/2014/main" id="{29C9BEEE-F7FE-501F-4514-79C45E5F2E94}"/>
              </a:ext>
            </a:extLst>
          </p:cNvPr>
          <p:cNvSpPr>
            <a:spLocks noChangeShapeType="1"/>
          </p:cNvSpPr>
          <p:nvPr/>
        </p:nvSpPr>
        <p:spPr bwMode="auto">
          <a:xfrm>
            <a:off x="7808374" y="493163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656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595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 Box 14">
            <a:extLst>
              <a:ext uri="{FF2B5EF4-FFF2-40B4-BE49-F238E27FC236}">
                <a16:creationId xmlns:a16="http://schemas.microsoft.com/office/drawing/2014/main" id="{807EC602-9EBE-9579-8FBA-1B0811B0A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378" y="4779425"/>
            <a:ext cx="913241" cy="46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6568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altLang="en-US" sz="3595" baseline="-250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Line 33">
            <a:extLst>
              <a:ext uri="{FF2B5EF4-FFF2-40B4-BE49-F238E27FC236}">
                <a16:creationId xmlns:a16="http://schemas.microsoft.com/office/drawing/2014/main" id="{F3DD28F5-4223-331C-BAE7-A4D760BD4A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0909" y="287684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656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595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3A5468-503F-1E60-92AA-71D8F8357F24}"/>
              </a:ext>
            </a:extLst>
          </p:cNvPr>
          <p:cNvSpPr/>
          <p:nvPr/>
        </p:nvSpPr>
        <p:spPr>
          <a:xfrm>
            <a:off x="483424" y="2512875"/>
            <a:ext cx="4965746" cy="362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altLang="en-US" sz="2996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altLang="en-US" sz="2996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vuông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32 : 4 =     (cm)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Diện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vuông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 x 8 =      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nl-NL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cm</a:t>
            </a:r>
            <a:r>
              <a:rPr lang="nl-NL" sz="2996" b="1" baseline="300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altLang="en-US" sz="29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</a:t>
            </a:r>
            <a:r>
              <a:rPr lang="en-US" altLang="en-US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nl-NL" sz="2996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cm</a:t>
            </a:r>
            <a:r>
              <a:rPr lang="nl-NL" sz="2996" b="1" baseline="300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endParaRPr lang="en-US" altLang="en-US" sz="2996" b="1" strike="sngStrike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772918A-B7C3-2FCB-7460-F88F1C50CC46}"/>
              </a:ext>
            </a:extLst>
          </p:cNvPr>
          <p:cNvSpPr/>
          <p:nvPr/>
        </p:nvSpPr>
        <p:spPr>
          <a:xfrm>
            <a:off x="255114" y="2591453"/>
            <a:ext cx="687861" cy="599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940"/>
            <a:r>
              <a:rPr lang="en-US" altLang="en-US" sz="32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endParaRPr lang="en-US" sz="3296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FE6A80B-B8F6-345E-4A47-4D17AA02E987}"/>
              </a:ext>
            </a:extLst>
          </p:cNvPr>
          <p:cNvSpPr/>
          <p:nvPr/>
        </p:nvSpPr>
        <p:spPr>
          <a:xfrm>
            <a:off x="3044726" y="3775508"/>
            <a:ext cx="434734" cy="599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40"/>
            <a:r>
              <a:rPr lang="en-US" altLang="en-US" sz="32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endParaRPr lang="en-US" sz="3296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134463-A616-16EA-2973-1167B82D7FE2}"/>
              </a:ext>
            </a:extLst>
          </p:cNvPr>
          <p:cNvSpPr/>
          <p:nvPr/>
        </p:nvSpPr>
        <p:spPr>
          <a:xfrm>
            <a:off x="2814744" y="4960777"/>
            <a:ext cx="639919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40"/>
            <a:r>
              <a:rPr lang="en-US" altLang="en-US" sz="29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</a:t>
            </a:r>
            <a:endParaRPr lang="en-US" sz="2996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9568D7E-5E7E-3FD1-D4FB-86B108927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029" y="2512875"/>
            <a:ext cx="5079902" cy="362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altLang="en-US" sz="2996" b="1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Chiều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nhật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 x 3 =      (cm)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 vi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nhật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(24 + 8) x 2 =      (cm)</a:t>
            </a:r>
          </a:p>
          <a:p>
            <a:pPr algn="ctr" defTabSz="4565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2996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altLang="en-US" sz="29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</a:t>
            </a:r>
            <a:r>
              <a:rPr lang="en-US" altLang="en-US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nl-NL" sz="2996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cm</a:t>
            </a:r>
            <a:endParaRPr lang="en-US" sz="2996" b="1" strike="sngStrike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C069ED-8BAF-7F37-AA14-2563C956BCB2}"/>
              </a:ext>
            </a:extLst>
          </p:cNvPr>
          <p:cNvSpPr/>
          <p:nvPr/>
        </p:nvSpPr>
        <p:spPr>
          <a:xfrm>
            <a:off x="6533643" y="2591453"/>
            <a:ext cx="772032" cy="599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940"/>
            <a:r>
              <a:rPr lang="en-US" altLang="en-US" sz="32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</a:t>
            </a:r>
            <a:endParaRPr lang="en-US" sz="3296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23BCCCF-C621-7201-C5F4-59B39CF087F4}"/>
              </a:ext>
            </a:extLst>
          </p:cNvPr>
          <p:cNvSpPr/>
          <p:nvPr/>
        </p:nvSpPr>
        <p:spPr>
          <a:xfrm>
            <a:off x="9252619" y="3790081"/>
            <a:ext cx="69148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940"/>
            <a:r>
              <a:rPr lang="en-US" altLang="en-US" sz="29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</a:t>
            </a:r>
            <a:endParaRPr lang="en-US" sz="2996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F39EECC-3763-259C-CA7E-832560FF11F6}"/>
              </a:ext>
            </a:extLst>
          </p:cNvPr>
          <p:cNvSpPr/>
          <p:nvPr/>
        </p:nvSpPr>
        <p:spPr>
          <a:xfrm>
            <a:off x="9787063" y="4966471"/>
            <a:ext cx="639919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40"/>
            <a:r>
              <a:rPr lang="en-US" altLang="en-US" sz="29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</a:t>
            </a:r>
            <a:endParaRPr lang="en-US" sz="2996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46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15" y="785221"/>
            <a:ext cx="9457116" cy="50930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/>
          <a:stretch/>
        </p:blipFill>
        <p:spPr>
          <a:xfrm flipV="1">
            <a:off x="10438428" y="-3"/>
            <a:ext cx="1768534" cy="54718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 flipV="1">
            <a:off x="7985386" y="-3"/>
            <a:ext cx="3004457" cy="146413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2" t="28875" r="3249"/>
          <a:stretch/>
        </p:blipFill>
        <p:spPr>
          <a:xfrm>
            <a:off x="7692571" y="3062150"/>
            <a:ext cx="4499429" cy="37958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75"/>
          <a:stretch/>
        </p:blipFill>
        <p:spPr>
          <a:xfrm>
            <a:off x="0" y="5283200"/>
            <a:ext cx="12192000" cy="1574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b="17448"/>
          <a:stretch/>
        </p:blipFill>
        <p:spPr>
          <a:xfrm>
            <a:off x="-14962" y="0"/>
            <a:ext cx="8638781" cy="3619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D46E6A-593A-3575-AE52-8729221ED9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7856" y="1983756"/>
            <a:ext cx="7748688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5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1"/>
          <p:cNvPicPr>
            <a:picLocks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9" y="44731"/>
            <a:ext cx="11983602" cy="19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Picture1"/>
          <p:cNvPicPr>
            <a:picLocks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3472661" y="3484739"/>
            <a:ext cx="7153718" cy="19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3022637" y="4697728"/>
            <a:ext cx="2860078" cy="1014445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  <a:contourClr>
              <a:srgbClr val="FFCC6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defTabSz="1087940">
              <a:defRPr/>
            </a:pPr>
            <a:r>
              <a:rPr lang="en-US" sz="5992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Đáp</a:t>
            </a:r>
            <a:r>
              <a:rPr lang="en-US" sz="5992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992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án</a:t>
            </a:r>
            <a:r>
              <a:rPr lang="en-US" sz="5992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720056" y="313918"/>
            <a:ext cx="10464215" cy="383216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87940">
              <a:spcBef>
                <a:spcPct val="0"/>
              </a:spcBef>
              <a:buNone/>
            </a:pP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</a:t>
            </a:r>
            <a:r>
              <a:rPr lang="en-US" sz="5393" b="1" i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Điền</a:t>
            </a: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chỗ</a:t>
            </a: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chấm</a:t>
            </a:r>
            <a:r>
              <a:rPr lang="en-US" sz="5393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algn="ctr" defTabSz="1087940">
              <a:spcBef>
                <a:spcPct val="0"/>
              </a:spcBef>
              <a:buNone/>
            </a:pPr>
            <a:r>
              <a:rPr lang="sv-SE" sz="5393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 hình vuông có chu vi là 24 cm. </a:t>
            </a:r>
          </a:p>
          <a:p>
            <a:pPr algn="ctr" defTabSz="1087940">
              <a:spcBef>
                <a:spcPct val="0"/>
              </a:spcBef>
              <a:buNone/>
            </a:pPr>
            <a:r>
              <a:rPr lang="sv-SE" sz="5393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Diện tích hình vuông đó là:</a:t>
            </a:r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5934148" y="4604890"/>
            <a:ext cx="2876073" cy="1106585"/>
          </a:xfrm>
          <a:prstGeom prst="rect">
            <a:avLst/>
          </a:prstGeom>
          <a:solidFill>
            <a:srgbClr val="FFCCFF"/>
          </a:solidFill>
          <a:ln w="38100" cmpd="dbl">
            <a:solidFill>
              <a:srgbClr val="FFCC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defTabSz="45656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659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36 </a:t>
            </a:r>
            <a:r>
              <a:rPr lang="nl-NL" sz="659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cm</a:t>
            </a:r>
            <a:r>
              <a:rPr lang="nl-NL" sz="6591" baseline="30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endParaRPr lang="en-US" sz="6591" strike="sngStrike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96" name="WordArt 12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93197" name="WordArt 13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3198" name="WordArt 14"/>
          <p:cNvSpPr>
            <a:spLocks noChangeArrowheads="1" noChangeShapeType="1" noTextEdit="1"/>
          </p:cNvSpPr>
          <p:nvPr/>
        </p:nvSpPr>
        <p:spPr bwMode="auto">
          <a:xfrm>
            <a:off x="9475431" y="4941555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93199" name="WordArt 15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93200" name="WordArt 16"/>
          <p:cNvSpPr>
            <a:spLocks noChangeArrowheads="1" noChangeShapeType="1" noTextEdit="1"/>
          </p:cNvSpPr>
          <p:nvPr/>
        </p:nvSpPr>
        <p:spPr bwMode="auto">
          <a:xfrm>
            <a:off x="9518239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93201" name="WordArt 17"/>
          <p:cNvSpPr>
            <a:spLocks noChangeArrowheads="1" noChangeShapeType="1" noTextEdit="1"/>
          </p:cNvSpPr>
          <p:nvPr/>
        </p:nvSpPr>
        <p:spPr bwMode="auto">
          <a:xfrm>
            <a:off x="9484944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93202" name="WordArt 18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93203" name="WordArt 19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93204" name="WordArt 20"/>
          <p:cNvSpPr>
            <a:spLocks noChangeArrowheads="1" noChangeShapeType="1" noTextEdit="1"/>
          </p:cNvSpPr>
          <p:nvPr/>
        </p:nvSpPr>
        <p:spPr bwMode="auto">
          <a:xfrm>
            <a:off x="9475431" y="4955825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93205" name="WordArt 21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93206" name="WordArt 22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sp>
        <p:nvSpPr>
          <p:cNvPr id="93207" name="WordArt 23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11</a:t>
            </a:r>
          </a:p>
        </p:txBody>
      </p:sp>
      <p:sp>
        <p:nvSpPr>
          <p:cNvPr id="93208" name="WordArt 24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12</a:t>
            </a:r>
          </a:p>
        </p:txBody>
      </p:sp>
      <p:sp>
        <p:nvSpPr>
          <p:cNvPr id="93209" name="WordArt 25"/>
          <p:cNvSpPr>
            <a:spLocks noChangeArrowheads="1" noChangeShapeType="1" noTextEdit="1"/>
          </p:cNvSpPr>
          <p:nvPr/>
        </p:nvSpPr>
        <p:spPr bwMode="auto">
          <a:xfrm>
            <a:off x="9461162" y="4951068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13</a:t>
            </a:r>
          </a:p>
        </p:txBody>
      </p:sp>
      <p:sp>
        <p:nvSpPr>
          <p:cNvPr id="93210" name="WordArt 26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14</a:t>
            </a:r>
          </a:p>
        </p:txBody>
      </p:sp>
      <p:sp>
        <p:nvSpPr>
          <p:cNvPr id="93211" name="WordArt 27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15</a:t>
            </a:r>
          </a:p>
        </p:txBody>
      </p:sp>
      <p:grpSp>
        <p:nvGrpSpPr>
          <p:cNvPr id="93212" name="Group 28"/>
          <p:cNvGrpSpPr>
            <a:grpSpLocks/>
          </p:cNvGrpSpPr>
          <p:nvPr/>
        </p:nvGrpSpPr>
        <p:grpSpPr bwMode="auto">
          <a:xfrm>
            <a:off x="8890387" y="4342241"/>
            <a:ext cx="1750378" cy="1750378"/>
            <a:chOff x="4320" y="2928"/>
            <a:chExt cx="1104" cy="1104"/>
          </a:xfrm>
        </p:grpSpPr>
        <p:sp>
          <p:nvSpPr>
            <p:cNvPr id="14365" name="AutoShape 29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7940">
                <a:spcBef>
                  <a:spcPct val="0"/>
                </a:spcBef>
                <a:buNone/>
              </a:pPr>
              <a:endParaRPr lang="en-US" sz="5992" b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366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087940"/>
              <a:r>
                <a:rPr lang="en-US" sz="3595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giờ</a:t>
              </a:r>
            </a:p>
          </p:txBody>
        </p:sp>
      </p:grpSp>
      <p:sp>
        <p:nvSpPr>
          <p:cNvPr id="2" name="Freeform 2">
            <a:extLst>
              <a:ext uri="{FF2B5EF4-FFF2-40B4-BE49-F238E27FC236}">
                <a16:creationId xmlns:a16="http://schemas.microsoft.com/office/drawing/2014/main" id="{B072E910-B178-4BBC-2809-9105DE772CDD}"/>
              </a:ext>
            </a:extLst>
          </p:cNvPr>
          <p:cNvSpPr/>
          <p:nvPr/>
        </p:nvSpPr>
        <p:spPr>
          <a:xfrm>
            <a:off x="-219074" y="-209551"/>
            <a:ext cx="2495550" cy="2333625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5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9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9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22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0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1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2" grpId="0" animBg="1"/>
      <p:bldP spid="37" grpId="0" animBg="1"/>
      <p:bldP spid="93195" grpId="0" animBg="1"/>
      <p:bldP spid="93196" grpId="0" animBg="1"/>
      <p:bldP spid="93196" grpId="1" animBg="1"/>
      <p:bldP spid="93197" grpId="0" animBg="1"/>
      <p:bldP spid="93197" grpId="1" animBg="1"/>
      <p:bldP spid="93198" grpId="0" animBg="1"/>
      <p:bldP spid="93198" grpId="1" animBg="1"/>
      <p:bldP spid="93199" grpId="0" animBg="1"/>
      <p:bldP spid="93199" grpId="1" animBg="1"/>
      <p:bldP spid="93200" grpId="0" animBg="1"/>
      <p:bldP spid="93200" grpId="1" animBg="1"/>
      <p:bldP spid="93201" grpId="0" animBg="1"/>
      <p:bldP spid="93201" grpId="1" animBg="1"/>
      <p:bldP spid="93202" grpId="0" animBg="1"/>
      <p:bldP spid="93202" grpId="1" animBg="1"/>
      <p:bldP spid="93203" grpId="0" animBg="1"/>
      <p:bldP spid="93203" grpId="1" animBg="1"/>
      <p:bldP spid="93204" grpId="0" animBg="1"/>
      <p:bldP spid="93204" grpId="1" animBg="1"/>
      <p:bldP spid="93205" grpId="0" animBg="1"/>
      <p:bldP spid="93205" grpId="1" animBg="1"/>
      <p:bldP spid="93206" grpId="0" animBg="1"/>
      <p:bldP spid="93206" grpId="1" animBg="1"/>
      <p:bldP spid="93207" grpId="0" animBg="1"/>
      <p:bldP spid="93207" grpId="1" animBg="1"/>
      <p:bldP spid="93208" grpId="0" animBg="1"/>
      <p:bldP spid="93208" grpId="1" animBg="1"/>
      <p:bldP spid="93209" grpId="0" animBg="1"/>
      <p:bldP spid="93209" grpId="1" animBg="1"/>
      <p:bldP spid="93210" grpId="0" animBg="1"/>
      <p:bldP spid="93210" grpId="1" animBg="1"/>
      <p:bldP spid="93211" grpId="0" animBg="1"/>
      <p:bldP spid="932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1"/>
          <p:cNvPicPr>
            <a:picLocks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9" y="44731"/>
            <a:ext cx="11983602" cy="19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Picture1"/>
          <p:cNvPicPr>
            <a:picLocks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3472661" y="3484739"/>
            <a:ext cx="7153718" cy="19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3022637" y="4697728"/>
            <a:ext cx="2813591" cy="1014445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  <a:contourClr>
              <a:srgbClr val="FFCC6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defTabSz="1087940">
              <a:defRPr/>
            </a:pPr>
            <a:r>
              <a:rPr lang="en-US" sz="5992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5992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992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5992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720056" y="313918"/>
            <a:ext cx="10464215" cy="383216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87940">
              <a:spcBef>
                <a:spcPct val="0"/>
              </a:spcBef>
              <a:buNone/>
            </a:pP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5393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93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5393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defTabSz="1087940">
              <a:spcBef>
                <a:spcPct val="0"/>
              </a:spcBef>
              <a:buNone/>
            </a:pPr>
            <a:r>
              <a:rPr lang="sv-SE" sz="4794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hình chữ nhật có chiều dài 15 cm, </a:t>
            </a:r>
          </a:p>
          <a:p>
            <a:pPr algn="ctr" defTabSz="1087940">
              <a:spcBef>
                <a:spcPct val="0"/>
              </a:spcBef>
              <a:buNone/>
            </a:pPr>
            <a:r>
              <a:rPr lang="sv-SE" sz="4794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3 lần chiều rộng.</a:t>
            </a:r>
          </a:p>
          <a:p>
            <a:pPr algn="ctr" defTabSz="1087940">
              <a:spcBef>
                <a:spcPct val="0"/>
              </a:spcBef>
              <a:buNone/>
            </a:pPr>
            <a:r>
              <a:rPr lang="sv-SE" sz="4794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 vi hình chữ nhật đó là:</a:t>
            </a:r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5934148" y="4634036"/>
            <a:ext cx="2876073" cy="1106585"/>
          </a:xfrm>
          <a:prstGeom prst="rect">
            <a:avLst/>
          </a:prstGeom>
          <a:solidFill>
            <a:srgbClr val="FFCCFF"/>
          </a:solidFill>
          <a:ln w="38100" cmpd="dbl">
            <a:solidFill>
              <a:srgbClr val="FFCC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defTabSz="456568" fontAlgn="base">
              <a:spcBef>
                <a:spcPct val="0"/>
              </a:spcBef>
              <a:spcAft>
                <a:spcPct val="0"/>
              </a:spcAft>
            </a:pPr>
            <a:r>
              <a:rPr lang="en-US" sz="6591" dirty="0">
                <a:solidFill>
                  <a:prstClr val="black"/>
                </a:solidFill>
                <a:latin typeface="Times New Roman" panose="02020603050405020304" pitchFamily="18" charset="0"/>
              </a:rPr>
              <a:t>40 </a:t>
            </a:r>
            <a:r>
              <a:rPr lang="nl-NL" sz="659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en-US" sz="6591" strike="sngStrike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96" name="WordArt 12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93197" name="WordArt 13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3198" name="WordArt 14"/>
          <p:cNvSpPr>
            <a:spLocks noChangeArrowheads="1" noChangeShapeType="1" noTextEdit="1"/>
          </p:cNvSpPr>
          <p:nvPr/>
        </p:nvSpPr>
        <p:spPr bwMode="auto">
          <a:xfrm>
            <a:off x="9475431" y="4941555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93199" name="WordArt 15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93200" name="WordArt 16"/>
          <p:cNvSpPr>
            <a:spLocks noChangeArrowheads="1" noChangeShapeType="1" noTextEdit="1"/>
          </p:cNvSpPr>
          <p:nvPr/>
        </p:nvSpPr>
        <p:spPr bwMode="auto">
          <a:xfrm>
            <a:off x="9518239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93201" name="WordArt 17"/>
          <p:cNvSpPr>
            <a:spLocks noChangeArrowheads="1" noChangeShapeType="1" noTextEdit="1"/>
          </p:cNvSpPr>
          <p:nvPr/>
        </p:nvSpPr>
        <p:spPr bwMode="auto">
          <a:xfrm>
            <a:off x="9484944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93202" name="WordArt 18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93203" name="WordArt 19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93204" name="WordArt 20"/>
          <p:cNvSpPr>
            <a:spLocks noChangeArrowheads="1" noChangeShapeType="1" noTextEdit="1"/>
          </p:cNvSpPr>
          <p:nvPr/>
        </p:nvSpPr>
        <p:spPr bwMode="auto">
          <a:xfrm>
            <a:off x="9475431" y="4955825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93205" name="WordArt 21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93206" name="WordArt 22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sp>
        <p:nvSpPr>
          <p:cNvPr id="93207" name="WordArt 23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11</a:t>
            </a:r>
          </a:p>
        </p:txBody>
      </p:sp>
      <p:sp>
        <p:nvSpPr>
          <p:cNvPr id="93208" name="WordArt 24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12</a:t>
            </a:r>
          </a:p>
        </p:txBody>
      </p:sp>
      <p:sp>
        <p:nvSpPr>
          <p:cNvPr id="93209" name="WordArt 25"/>
          <p:cNvSpPr>
            <a:spLocks noChangeArrowheads="1" noChangeShapeType="1" noTextEdit="1"/>
          </p:cNvSpPr>
          <p:nvPr/>
        </p:nvSpPr>
        <p:spPr bwMode="auto">
          <a:xfrm>
            <a:off x="9461162" y="4951068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13</a:t>
            </a:r>
          </a:p>
        </p:txBody>
      </p:sp>
      <p:sp>
        <p:nvSpPr>
          <p:cNvPr id="93210" name="WordArt 26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14</a:t>
            </a:r>
          </a:p>
        </p:txBody>
      </p:sp>
      <p:sp>
        <p:nvSpPr>
          <p:cNvPr id="93211" name="WordArt 27"/>
          <p:cNvSpPr>
            <a:spLocks noChangeArrowheads="1" noChangeShapeType="1" noTextEdit="1"/>
          </p:cNvSpPr>
          <p:nvPr/>
        </p:nvSpPr>
        <p:spPr bwMode="auto">
          <a:xfrm>
            <a:off x="9470675" y="4970094"/>
            <a:ext cx="665905" cy="742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3595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15</a:t>
            </a:r>
          </a:p>
        </p:txBody>
      </p:sp>
      <p:grpSp>
        <p:nvGrpSpPr>
          <p:cNvPr id="93212" name="Group 28"/>
          <p:cNvGrpSpPr>
            <a:grpSpLocks/>
          </p:cNvGrpSpPr>
          <p:nvPr/>
        </p:nvGrpSpPr>
        <p:grpSpPr bwMode="auto">
          <a:xfrm>
            <a:off x="8890387" y="4342241"/>
            <a:ext cx="1750378" cy="1750378"/>
            <a:chOff x="4320" y="2928"/>
            <a:chExt cx="1104" cy="1104"/>
          </a:xfrm>
        </p:grpSpPr>
        <p:sp>
          <p:nvSpPr>
            <p:cNvPr id="14365" name="AutoShape 29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7940">
                <a:spcBef>
                  <a:spcPct val="0"/>
                </a:spcBef>
                <a:buNone/>
              </a:pPr>
              <a:endParaRPr lang="en-US" sz="5992" b="1">
                <a:solidFill>
                  <a:srgbClr val="FF0066"/>
                </a:solidFill>
                <a:latin typeface=".VnHelvetInsH" panose="020B7200000000000000" pitchFamily="34" charset="0"/>
              </a:endParaRPr>
            </a:p>
          </p:txBody>
        </p:sp>
        <p:sp>
          <p:nvSpPr>
            <p:cNvPr id="14366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087940"/>
              <a:r>
                <a:rPr lang="en-US" sz="3595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giờ</a:t>
              </a:r>
            </a:p>
          </p:txBody>
        </p:sp>
      </p:grpSp>
      <p:sp>
        <p:nvSpPr>
          <p:cNvPr id="2" name="Freeform 2">
            <a:extLst>
              <a:ext uri="{FF2B5EF4-FFF2-40B4-BE49-F238E27FC236}">
                <a16:creationId xmlns:a16="http://schemas.microsoft.com/office/drawing/2014/main" id="{91C1A050-1CE2-2C17-63C2-296357DF655D}"/>
              </a:ext>
            </a:extLst>
          </p:cNvPr>
          <p:cNvSpPr/>
          <p:nvPr/>
        </p:nvSpPr>
        <p:spPr>
          <a:xfrm>
            <a:off x="-219074" y="-209551"/>
            <a:ext cx="2495550" cy="2333625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0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3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9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9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22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0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1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2" grpId="0" animBg="1"/>
      <p:bldP spid="37" grpId="0" animBg="1"/>
      <p:bldP spid="93195" grpId="0" animBg="1"/>
      <p:bldP spid="93196" grpId="0" animBg="1"/>
      <p:bldP spid="93196" grpId="1" animBg="1"/>
      <p:bldP spid="93197" grpId="0" animBg="1"/>
      <p:bldP spid="93197" grpId="1" animBg="1"/>
      <p:bldP spid="93198" grpId="0" animBg="1"/>
      <p:bldP spid="93198" grpId="1" animBg="1"/>
      <p:bldP spid="93199" grpId="0" animBg="1"/>
      <p:bldP spid="93199" grpId="1" animBg="1"/>
      <p:bldP spid="93200" grpId="0" animBg="1"/>
      <p:bldP spid="93200" grpId="1" animBg="1"/>
      <p:bldP spid="93201" grpId="0" animBg="1"/>
      <p:bldP spid="93201" grpId="1" animBg="1"/>
      <p:bldP spid="93202" grpId="0" animBg="1"/>
      <p:bldP spid="93202" grpId="1" animBg="1"/>
      <p:bldP spid="93203" grpId="0" animBg="1"/>
      <p:bldP spid="93203" grpId="1" animBg="1"/>
      <p:bldP spid="93204" grpId="0" animBg="1"/>
      <p:bldP spid="93204" grpId="1" animBg="1"/>
      <p:bldP spid="93205" grpId="0" animBg="1"/>
      <p:bldP spid="93205" grpId="1" animBg="1"/>
      <p:bldP spid="93206" grpId="0" animBg="1"/>
      <p:bldP spid="93206" grpId="1" animBg="1"/>
      <p:bldP spid="93207" grpId="0" animBg="1"/>
      <p:bldP spid="93207" grpId="1" animBg="1"/>
      <p:bldP spid="93208" grpId="0" animBg="1"/>
      <p:bldP spid="93208" grpId="1" animBg="1"/>
      <p:bldP spid="93209" grpId="0" animBg="1"/>
      <p:bldP spid="93209" grpId="1" animBg="1"/>
      <p:bldP spid="93210" grpId="0" animBg="1"/>
      <p:bldP spid="93210" grpId="1" animBg="1"/>
      <p:bldP spid="93211" grpId="0" animBg="1"/>
      <p:bldP spid="932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15" y="785221"/>
            <a:ext cx="9457116" cy="50930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/>
          <a:stretch/>
        </p:blipFill>
        <p:spPr>
          <a:xfrm flipV="1">
            <a:off x="10438428" y="-3"/>
            <a:ext cx="1768534" cy="54718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 flipV="1">
            <a:off x="7985386" y="-3"/>
            <a:ext cx="3004457" cy="146413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2" t="28875" r="3249"/>
          <a:stretch/>
        </p:blipFill>
        <p:spPr>
          <a:xfrm>
            <a:off x="7692571" y="3062150"/>
            <a:ext cx="4499429" cy="37958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75"/>
          <a:stretch/>
        </p:blipFill>
        <p:spPr>
          <a:xfrm>
            <a:off x="0" y="5283200"/>
            <a:ext cx="12192000" cy="1574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b="17448"/>
          <a:stretch/>
        </p:blipFill>
        <p:spPr>
          <a:xfrm>
            <a:off x="-14962" y="0"/>
            <a:ext cx="8638781" cy="3619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35FF34-62EE-81E8-91F8-B57E0A2108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7313" y="1768456"/>
            <a:ext cx="8388823" cy="335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82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F6C3A562-E0FD-6763-340E-ED58B7FBAA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772" y="2759144"/>
            <a:ext cx="2613320" cy="3253318"/>
          </a:xfrm>
          <a:prstGeom prst="rect">
            <a:avLst/>
          </a:prstGeom>
        </p:spPr>
      </p:pic>
      <p:pic>
        <p:nvPicPr>
          <p:cNvPr id="16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FC6B7000-82D8-C990-7758-CAC150EB4C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180" y="3047549"/>
            <a:ext cx="2649545" cy="3308058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  <a:extLst>
              <a:ext uri="{FF2B5EF4-FFF2-40B4-BE49-F238E27FC236}">
                <a16:creationId xmlns:a16="http://schemas.microsoft.com/office/drawing/2014/main" id="{E34C162D-E3CB-846D-B6AF-4F7521569B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0134" y="2857655"/>
            <a:ext cx="2723980" cy="3391078"/>
          </a:xfrm>
          <a:prstGeom prst="rect">
            <a:avLst/>
          </a:prstGeom>
        </p:spPr>
      </p:pic>
      <p:pic>
        <p:nvPicPr>
          <p:cNvPr id="19" name="Picture 18">
            <a:hlinkClick r:id="rId13" action="ppaction://hlinksldjump"/>
            <a:extLst>
              <a:ext uri="{FF2B5EF4-FFF2-40B4-BE49-F238E27FC236}">
                <a16:creationId xmlns:a16="http://schemas.microsoft.com/office/drawing/2014/main" id="{C9182792-4725-4B15-CC88-A616339677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772" y="1202642"/>
            <a:ext cx="9656064" cy="131104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F06C614-0B19-860E-F95E-ECEB7D643DCF}"/>
              </a:ext>
            </a:extLst>
          </p:cNvPr>
          <p:cNvGrpSpPr/>
          <p:nvPr/>
        </p:nvGrpSpPr>
        <p:grpSpPr>
          <a:xfrm rot="20669035">
            <a:off x="-537653" y="-86662"/>
            <a:ext cx="4657771" cy="2143954"/>
            <a:chOff x="2152191" y="2295860"/>
            <a:chExt cx="3866191" cy="18608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FBC43EA-CBB9-DF2B-5A69-7531F7270A2C}"/>
                </a:ext>
              </a:extLst>
            </p:cNvPr>
            <p:cNvSpPr/>
            <p:nvPr/>
          </p:nvSpPr>
          <p:spPr>
            <a:xfrm>
              <a:off x="2303557" y="2295860"/>
              <a:ext cx="3599571" cy="1860883"/>
            </a:xfrm>
            <a:custGeom>
              <a:avLst/>
              <a:gdLst>
                <a:gd name="connsiteX0" fmla="*/ 1954709 w 3973596"/>
                <a:gd name="connsiteY0" fmla="*/ 0 h 1801466"/>
                <a:gd name="connsiteX1" fmla="*/ 2537121 w 3973596"/>
                <a:gd name="connsiteY1" fmla="*/ 309666 h 1801466"/>
                <a:gd name="connsiteX2" fmla="*/ 2596640 w 3973596"/>
                <a:gd name="connsiteY2" fmla="*/ 419321 h 1801466"/>
                <a:gd name="connsiteX3" fmla="*/ 2602905 w 3973596"/>
                <a:gd name="connsiteY3" fmla="*/ 411727 h 1801466"/>
                <a:gd name="connsiteX4" fmla="*/ 2879048 w 3973596"/>
                <a:gd name="connsiteY4" fmla="*/ 297345 h 1801466"/>
                <a:gd name="connsiteX5" fmla="*/ 3261639 w 3973596"/>
                <a:gd name="connsiteY5" fmla="*/ 609166 h 1801466"/>
                <a:gd name="connsiteX6" fmla="*/ 3268062 w 3973596"/>
                <a:gd name="connsiteY6" fmla="*/ 672885 h 1801466"/>
                <a:gd name="connsiteX7" fmla="*/ 3316027 w 3973596"/>
                <a:gd name="connsiteY7" fmla="*/ 662260 h 1801466"/>
                <a:gd name="connsiteX8" fmla="*/ 3426322 w 3973596"/>
                <a:gd name="connsiteY8" fmla="*/ 654326 h 1801466"/>
                <a:gd name="connsiteX9" fmla="*/ 3973596 w 3973596"/>
                <a:gd name="connsiteY9" fmla="*/ 1044851 h 1801466"/>
                <a:gd name="connsiteX10" fmla="*/ 3426322 w 3973596"/>
                <a:gd name="connsiteY10" fmla="*/ 1435376 h 1801466"/>
                <a:gd name="connsiteX11" fmla="*/ 3120336 w 3973596"/>
                <a:gd name="connsiteY11" fmla="*/ 1368681 h 1801466"/>
                <a:gd name="connsiteX12" fmla="*/ 3065917 w 3973596"/>
                <a:gd name="connsiteY12" fmla="*/ 1336641 h 1801466"/>
                <a:gd name="connsiteX13" fmla="*/ 3060829 w 3973596"/>
                <a:gd name="connsiteY13" fmla="*/ 1370354 h 1801466"/>
                <a:gd name="connsiteX14" fmla="*/ 2351125 w 3973596"/>
                <a:gd name="connsiteY14" fmla="*/ 1756740 h 1801466"/>
                <a:gd name="connsiteX15" fmla="*/ 1731580 w 3973596"/>
                <a:gd name="connsiteY15" fmla="*/ 1523755 h 1801466"/>
                <a:gd name="connsiteX16" fmla="*/ 1724686 w 3973596"/>
                <a:gd name="connsiteY16" fmla="*/ 1514481 h 1801466"/>
                <a:gd name="connsiteX17" fmla="*/ 1712498 w 3973596"/>
                <a:gd name="connsiteY17" fmla="*/ 1549293 h 1801466"/>
                <a:gd name="connsiteX18" fmla="*/ 1283400 w 3973596"/>
                <a:gd name="connsiteY18" fmla="*/ 1801466 h 1801466"/>
                <a:gd name="connsiteX19" fmla="*/ 827167 w 3973596"/>
                <a:gd name="connsiteY19" fmla="*/ 1471790 h 1801466"/>
                <a:gd name="connsiteX20" fmla="*/ 823474 w 3973596"/>
                <a:gd name="connsiteY20" fmla="*/ 1439308 h 1801466"/>
                <a:gd name="connsiteX21" fmla="*/ 794990 w 3973596"/>
                <a:gd name="connsiteY21" fmla="*/ 1465281 h 1801466"/>
                <a:gd name="connsiteX22" fmla="*/ 465694 w 3973596"/>
                <a:gd name="connsiteY22" fmla="*/ 1567897 h 1801466"/>
                <a:gd name="connsiteX23" fmla="*/ 0 w 3973596"/>
                <a:gd name="connsiteY23" fmla="*/ 1217542 h 1801466"/>
                <a:gd name="connsiteX24" fmla="*/ 465694 w 3973596"/>
                <a:gd name="connsiteY24" fmla="*/ 867187 h 1801466"/>
                <a:gd name="connsiteX25" fmla="*/ 646963 w 3973596"/>
                <a:gd name="connsiteY25" fmla="*/ 894720 h 1801466"/>
                <a:gd name="connsiteX26" fmla="*/ 692529 w 3973596"/>
                <a:gd name="connsiteY26" fmla="*/ 913327 h 1801466"/>
                <a:gd name="connsiteX27" fmla="*/ 679602 w 3973596"/>
                <a:gd name="connsiteY27" fmla="*/ 851452 h 1801466"/>
                <a:gd name="connsiteX28" fmla="*/ 1042166 w 3973596"/>
                <a:gd name="connsiteY28" fmla="*/ 501097 h 1801466"/>
                <a:gd name="connsiteX29" fmla="*/ 1244879 w 3973596"/>
                <a:gd name="connsiteY29" fmla="*/ 560932 h 1801466"/>
                <a:gd name="connsiteX30" fmla="*/ 1264986 w 3973596"/>
                <a:gd name="connsiteY30" fmla="*/ 576963 h 1801466"/>
                <a:gd name="connsiteX31" fmla="*/ 1266614 w 3973596"/>
                <a:gd name="connsiteY31" fmla="*/ 560814 h 1801466"/>
                <a:gd name="connsiteX32" fmla="*/ 1954709 w 3973596"/>
                <a:gd name="connsiteY32" fmla="*/ 0 h 18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73596" h="1801466">
                  <a:moveTo>
                    <a:pt x="1954709" y="0"/>
                  </a:moveTo>
                  <a:cubicBezTo>
                    <a:pt x="2197150" y="0"/>
                    <a:pt x="2410901" y="122836"/>
                    <a:pt x="2537121" y="309666"/>
                  </a:cubicBezTo>
                  <a:lnTo>
                    <a:pt x="2596640" y="419321"/>
                  </a:lnTo>
                  <a:lnTo>
                    <a:pt x="2602905" y="411727"/>
                  </a:lnTo>
                  <a:cubicBezTo>
                    <a:pt x="2673576" y="341056"/>
                    <a:pt x="2771208" y="297345"/>
                    <a:pt x="2879048" y="297345"/>
                  </a:cubicBezTo>
                  <a:cubicBezTo>
                    <a:pt x="3067769" y="297345"/>
                    <a:pt x="3225224" y="431210"/>
                    <a:pt x="3261639" y="609166"/>
                  </a:cubicBezTo>
                  <a:lnTo>
                    <a:pt x="3268062" y="672885"/>
                  </a:lnTo>
                  <a:lnTo>
                    <a:pt x="3316027" y="662260"/>
                  </a:lnTo>
                  <a:cubicBezTo>
                    <a:pt x="3351654" y="657058"/>
                    <a:pt x="3388541" y="654326"/>
                    <a:pt x="3426322" y="654326"/>
                  </a:cubicBezTo>
                  <a:cubicBezTo>
                    <a:pt x="3728573" y="654326"/>
                    <a:pt x="3973596" y="829170"/>
                    <a:pt x="3973596" y="1044851"/>
                  </a:cubicBezTo>
                  <a:cubicBezTo>
                    <a:pt x="3973596" y="1260532"/>
                    <a:pt x="3728573" y="1435376"/>
                    <a:pt x="3426322" y="1435376"/>
                  </a:cubicBezTo>
                  <a:cubicBezTo>
                    <a:pt x="3312978" y="1435376"/>
                    <a:pt x="3207682" y="1410789"/>
                    <a:pt x="3120336" y="1368681"/>
                  </a:cubicBezTo>
                  <a:lnTo>
                    <a:pt x="3065917" y="1336641"/>
                  </a:lnTo>
                  <a:lnTo>
                    <a:pt x="3060829" y="1370354"/>
                  </a:lnTo>
                  <a:cubicBezTo>
                    <a:pt x="2993280" y="1590864"/>
                    <a:pt x="2701201" y="1756740"/>
                    <a:pt x="2351125" y="1756740"/>
                  </a:cubicBezTo>
                  <a:cubicBezTo>
                    <a:pt x="2088568" y="1756740"/>
                    <a:pt x="1858635" y="1663435"/>
                    <a:pt x="1731580" y="1523755"/>
                  </a:cubicBezTo>
                  <a:lnTo>
                    <a:pt x="1724686" y="1514481"/>
                  </a:lnTo>
                  <a:lnTo>
                    <a:pt x="1712498" y="1549293"/>
                  </a:lnTo>
                  <a:cubicBezTo>
                    <a:pt x="1641801" y="1697485"/>
                    <a:pt x="1476297" y="1801466"/>
                    <a:pt x="1283400" y="1801466"/>
                  </a:cubicBezTo>
                  <a:cubicBezTo>
                    <a:pt x="1058354" y="1801466"/>
                    <a:pt x="870591" y="1659936"/>
                    <a:pt x="827167" y="1471790"/>
                  </a:cubicBezTo>
                  <a:lnTo>
                    <a:pt x="823474" y="1439308"/>
                  </a:lnTo>
                  <a:lnTo>
                    <a:pt x="794990" y="1465281"/>
                  </a:lnTo>
                  <a:cubicBezTo>
                    <a:pt x="710716" y="1528682"/>
                    <a:pt x="594292" y="1567897"/>
                    <a:pt x="465694" y="1567897"/>
                  </a:cubicBezTo>
                  <a:cubicBezTo>
                    <a:pt x="208498" y="1567897"/>
                    <a:pt x="0" y="1411038"/>
                    <a:pt x="0" y="1217542"/>
                  </a:cubicBezTo>
                  <a:cubicBezTo>
                    <a:pt x="0" y="1024046"/>
                    <a:pt x="208498" y="867187"/>
                    <a:pt x="465694" y="867187"/>
                  </a:cubicBezTo>
                  <a:cubicBezTo>
                    <a:pt x="529993" y="867187"/>
                    <a:pt x="591248" y="876991"/>
                    <a:pt x="646963" y="894720"/>
                  </a:cubicBezTo>
                  <a:lnTo>
                    <a:pt x="692529" y="913327"/>
                  </a:lnTo>
                  <a:lnTo>
                    <a:pt x="679602" y="851452"/>
                  </a:lnTo>
                  <a:cubicBezTo>
                    <a:pt x="679602" y="657956"/>
                    <a:pt x="841927" y="501097"/>
                    <a:pt x="1042166" y="501097"/>
                  </a:cubicBezTo>
                  <a:cubicBezTo>
                    <a:pt x="1117256" y="501097"/>
                    <a:pt x="1187014" y="523155"/>
                    <a:pt x="1244879" y="560932"/>
                  </a:cubicBezTo>
                  <a:lnTo>
                    <a:pt x="1264986" y="576963"/>
                  </a:lnTo>
                  <a:lnTo>
                    <a:pt x="1266614" y="560814"/>
                  </a:lnTo>
                  <a:cubicBezTo>
                    <a:pt x="1332107" y="240759"/>
                    <a:pt x="1615292" y="0"/>
                    <a:pt x="19547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369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44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E5BF1BA-2C3E-A3E7-A93E-808AF3087B48}"/>
                </a:ext>
              </a:extLst>
            </p:cNvPr>
            <p:cNvSpPr txBox="1"/>
            <p:nvPr/>
          </p:nvSpPr>
          <p:spPr>
            <a:xfrm rot="21373733">
              <a:off x="2152191" y="2871724"/>
              <a:ext cx="3866191" cy="1272504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E838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#9Slide05 Angelline" pitchFamily="2" charset="0"/>
                  <a:ea typeface="Cambria" panose="02040503050406030204" pitchFamily="18" charset="0"/>
                  <a:cs typeface="+mn-cs"/>
                </a:rPr>
                <a:t>Trò chơi</a:t>
              </a:r>
              <a:endParaRPr kumimoji="0" lang="vi-VN" sz="4400" b="1" i="0" u="none" strike="noStrike" kern="1200" cap="none" spc="0" normalizeH="0" baseline="0" noProof="0">
                <a:ln>
                  <a:noFill/>
                </a:ln>
                <a:solidFill>
                  <a:srgbClr val="E838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#9Slide05 Angelline" pitchFamily="2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D1C0A69F-A289-A207-7B52-F0E0643A824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23462" flipH="1">
            <a:off x="9977338" y="844594"/>
            <a:ext cx="1707951" cy="153413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0CB82FC-20AD-1198-C1D4-F416E07B2DB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6028" flipH="1">
            <a:off x="1637648" y="1591182"/>
            <a:ext cx="1604381" cy="12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9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" accel="10000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roup 214">
            <a:extLst>
              <a:ext uri="{FF2B5EF4-FFF2-40B4-BE49-F238E27FC236}">
                <a16:creationId xmlns:a16="http://schemas.microsoft.com/office/drawing/2014/main" id="{752DE730-BCF3-BA8A-5D58-FA6B371B6B5D}"/>
              </a:ext>
            </a:extLst>
          </p:cNvPr>
          <p:cNvGrpSpPr/>
          <p:nvPr/>
        </p:nvGrpSpPr>
        <p:grpSpPr>
          <a:xfrm>
            <a:off x="-693571" y="150873"/>
            <a:ext cx="13579140" cy="2481393"/>
            <a:chOff x="-693571" y="150873"/>
            <a:chExt cx="13579140" cy="248139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8AADB9A-A95C-884C-5CCA-1ABEC885DA5C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98F94FB-0DF1-8F15-172B-E40A0E96B477}"/>
                </a:ext>
              </a:extLst>
            </p:cNvPr>
            <p:cNvSpPr txBox="1"/>
            <p:nvPr/>
          </p:nvSpPr>
          <p:spPr>
            <a:xfrm>
              <a:off x="2003461" y="594572"/>
              <a:ext cx="9705055" cy="919401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Giá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trị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của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biểu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thức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 10 : 2 x 5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là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  <a:sym typeface="Arial" panose="020B0604020202020204"/>
                </a:rPr>
                <a:t>: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 panose="020B0604020202020204"/>
              </a:endParaRPr>
            </a:p>
          </p:txBody>
        </p:sp>
        <p:pic>
          <p:nvPicPr>
            <p:cNvPr id="16" name="Picture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AB47D43D-1950-51ED-D4A8-373F8D7BC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857" y="150873"/>
              <a:ext cx="2164532" cy="2481393"/>
            </a:xfrm>
            <a:prstGeom prst="rect">
              <a:avLst/>
            </a:prstGeom>
          </p:spPr>
        </p:pic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E678A712-A920-F12A-1FD7-4F015E49E559}"/>
              </a:ext>
            </a:extLst>
          </p:cNvPr>
          <p:cNvGrpSpPr/>
          <p:nvPr/>
        </p:nvGrpSpPr>
        <p:grpSpPr>
          <a:xfrm>
            <a:off x="285195" y="3826940"/>
            <a:ext cx="8546543" cy="1539887"/>
            <a:chOff x="2098496" y="3659454"/>
            <a:chExt cx="8546543" cy="1352628"/>
          </a:xfrm>
        </p:grpSpPr>
        <p:sp>
          <p:nvSpPr>
            <p:cNvPr id="205" name="Rectangle: Rounded Corners 204">
              <a:extLst>
                <a:ext uri="{FF2B5EF4-FFF2-40B4-BE49-F238E27FC236}">
                  <a16:creationId xmlns:a16="http://schemas.microsoft.com/office/drawing/2014/main" id="{D4A8AEE6-652F-5802-872D-B0BE9615D12B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164" name="Google Shape;282;p27">
              <a:extLst>
                <a:ext uri="{FF2B5EF4-FFF2-40B4-BE49-F238E27FC236}">
                  <a16:creationId xmlns:a16="http://schemas.microsoft.com/office/drawing/2014/main" id="{94BD5A3D-3A11-5F33-2C76-24C5AE85503F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165" name="Google Shape;283;p27">
                <a:extLst>
                  <a:ext uri="{FF2B5EF4-FFF2-40B4-BE49-F238E27FC236}">
                    <a16:creationId xmlns:a16="http://schemas.microsoft.com/office/drawing/2014/main" id="{D141B7AC-D6BF-37F9-3C64-28EB37B5C7AA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6" name="Google Shape;284;p27">
                <a:extLst>
                  <a:ext uri="{FF2B5EF4-FFF2-40B4-BE49-F238E27FC236}">
                    <a16:creationId xmlns:a16="http://schemas.microsoft.com/office/drawing/2014/main" id="{BBDB565D-EEB6-93E9-F21E-758025BDE05F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7" name="Google Shape;285;p27">
                <a:extLst>
                  <a:ext uri="{FF2B5EF4-FFF2-40B4-BE49-F238E27FC236}">
                    <a16:creationId xmlns:a16="http://schemas.microsoft.com/office/drawing/2014/main" id="{E07A2DDB-0D12-B7B2-8E44-BFE3ECA64DA1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8" name="Google Shape;286;p27">
                <a:extLst>
                  <a:ext uri="{FF2B5EF4-FFF2-40B4-BE49-F238E27FC236}">
                    <a16:creationId xmlns:a16="http://schemas.microsoft.com/office/drawing/2014/main" id="{CED07893-5A17-D638-247E-236164C445D6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9" name="Google Shape;287;p27">
                <a:extLst>
                  <a:ext uri="{FF2B5EF4-FFF2-40B4-BE49-F238E27FC236}">
                    <a16:creationId xmlns:a16="http://schemas.microsoft.com/office/drawing/2014/main" id="{0B8AD62F-5E03-3606-45F8-DF725A8DD487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0" name="Google Shape;288;p27">
                <a:extLst>
                  <a:ext uri="{FF2B5EF4-FFF2-40B4-BE49-F238E27FC236}">
                    <a16:creationId xmlns:a16="http://schemas.microsoft.com/office/drawing/2014/main" id="{3DA4CF62-CF77-00CC-B897-2491089E478D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1" name="Google Shape;289;p27">
                <a:extLst>
                  <a:ext uri="{FF2B5EF4-FFF2-40B4-BE49-F238E27FC236}">
                    <a16:creationId xmlns:a16="http://schemas.microsoft.com/office/drawing/2014/main" id="{A1AC07D2-F3C3-212E-589A-FFC6CAB4B74F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2" name="Google Shape;290;p27">
                <a:extLst>
                  <a:ext uri="{FF2B5EF4-FFF2-40B4-BE49-F238E27FC236}">
                    <a16:creationId xmlns:a16="http://schemas.microsoft.com/office/drawing/2014/main" id="{780330F4-2082-497B-F211-B147B7F03DF4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3" name="Google Shape;291;p27">
                <a:extLst>
                  <a:ext uri="{FF2B5EF4-FFF2-40B4-BE49-F238E27FC236}">
                    <a16:creationId xmlns:a16="http://schemas.microsoft.com/office/drawing/2014/main" id="{BCD946F8-9C19-8687-6DD7-3AF3AFE6AD65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4" name="Google Shape;292;p27">
                <a:extLst>
                  <a:ext uri="{FF2B5EF4-FFF2-40B4-BE49-F238E27FC236}">
                    <a16:creationId xmlns:a16="http://schemas.microsoft.com/office/drawing/2014/main" id="{2F46DFF8-1F08-9883-1DE9-7D923FBED3F9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24AC993B-554E-CC2D-0060-47F597751116}"/>
                </a:ext>
              </a:extLst>
            </p:cNvPr>
            <p:cNvSpPr txBox="1"/>
            <p:nvPr/>
          </p:nvSpPr>
          <p:spPr>
            <a:xfrm>
              <a:off x="3877639" y="3935286"/>
              <a:ext cx="5306047" cy="107679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1F27C772-953E-D932-D4B0-B43A2F14DBBA}"/>
              </a:ext>
            </a:extLst>
          </p:cNvPr>
          <p:cNvGrpSpPr/>
          <p:nvPr/>
        </p:nvGrpSpPr>
        <p:grpSpPr>
          <a:xfrm>
            <a:off x="2808020" y="2130586"/>
            <a:ext cx="8819884" cy="1686620"/>
            <a:chOff x="1861723" y="2134893"/>
            <a:chExt cx="8819884" cy="1421940"/>
          </a:xfrm>
        </p:grpSpPr>
        <p:sp>
          <p:nvSpPr>
            <p:cNvPr id="204" name="Rectangle: Rounded Corners 203">
              <a:extLst>
                <a:ext uri="{FF2B5EF4-FFF2-40B4-BE49-F238E27FC236}">
                  <a16:creationId xmlns:a16="http://schemas.microsoft.com/office/drawing/2014/main" id="{9A41D3E4-6944-A4B9-7BE4-E0C1E2FE9939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133" name="Google Shape;438;p31">
              <a:extLst>
                <a:ext uri="{FF2B5EF4-FFF2-40B4-BE49-F238E27FC236}">
                  <a16:creationId xmlns:a16="http://schemas.microsoft.com/office/drawing/2014/main" id="{503C3DB9-F09C-22B9-75F4-9F7C17600536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134" name="Google Shape;439;p31">
                <a:extLst>
                  <a:ext uri="{FF2B5EF4-FFF2-40B4-BE49-F238E27FC236}">
                    <a16:creationId xmlns:a16="http://schemas.microsoft.com/office/drawing/2014/main" id="{DB117DDC-DC0C-D540-835D-9202851EAB42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5" name="Google Shape;440;p31">
                <a:extLst>
                  <a:ext uri="{FF2B5EF4-FFF2-40B4-BE49-F238E27FC236}">
                    <a16:creationId xmlns:a16="http://schemas.microsoft.com/office/drawing/2014/main" id="{E1101DF8-CEB4-D99E-17A4-244ECECFCB96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6" name="Google Shape;441;p31">
                <a:extLst>
                  <a:ext uri="{FF2B5EF4-FFF2-40B4-BE49-F238E27FC236}">
                    <a16:creationId xmlns:a16="http://schemas.microsoft.com/office/drawing/2014/main" id="{E4A0EFD1-2B6D-5868-9014-229FB807F5A2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7" name="Google Shape;442;p31">
                <a:extLst>
                  <a:ext uri="{FF2B5EF4-FFF2-40B4-BE49-F238E27FC236}">
                    <a16:creationId xmlns:a16="http://schemas.microsoft.com/office/drawing/2014/main" id="{3FBF6309-1CFA-0BD4-803F-5E7D46FAF33B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8" name="Google Shape;443;p31">
                <a:extLst>
                  <a:ext uri="{FF2B5EF4-FFF2-40B4-BE49-F238E27FC236}">
                    <a16:creationId xmlns:a16="http://schemas.microsoft.com/office/drawing/2014/main" id="{6D3CBE72-377F-4AC1-D1D8-084CAFCD42FA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9" name="Google Shape;444;p31">
                <a:extLst>
                  <a:ext uri="{FF2B5EF4-FFF2-40B4-BE49-F238E27FC236}">
                    <a16:creationId xmlns:a16="http://schemas.microsoft.com/office/drawing/2014/main" id="{8F5074DF-AADF-9022-72A5-5E50A8D2C194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0" name="Google Shape;445;p31">
                <a:extLst>
                  <a:ext uri="{FF2B5EF4-FFF2-40B4-BE49-F238E27FC236}">
                    <a16:creationId xmlns:a16="http://schemas.microsoft.com/office/drawing/2014/main" id="{80407728-2D5A-0FD3-1483-F6064BDB02B9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1" name="Google Shape;446;p31">
                <a:extLst>
                  <a:ext uri="{FF2B5EF4-FFF2-40B4-BE49-F238E27FC236}">
                    <a16:creationId xmlns:a16="http://schemas.microsoft.com/office/drawing/2014/main" id="{89BA7A2B-3DC1-8F8F-4CF2-33266DB0D615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2" name="Google Shape;447;p31">
                <a:extLst>
                  <a:ext uri="{FF2B5EF4-FFF2-40B4-BE49-F238E27FC236}">
                    <a16:creationId xmlns:a16="http://schemas.microsoft.com/office/drawing/2014/main" id="{2677FA7C-FDF4-EBC8-D514-452FF022AC2A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3" name="Google Shape;448;p31">
                <a:extLst>
                  <a:ext uri="{FF2B5EF4-FFF2-40B4-BE49-F238E27FC236}">
                    <a16:creationId xmlns:a16="http://schemas.microsoft.com/office/drawing/2014/main" id="{584D9EDC-C87B-C6B4-6444-D968D2B32813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4" name="Google Shape;449;p31">
                <a:extLst>
                  <a:ext uri="{FF2B5EF4-FFF2-40B4-BE49-F238E27FC236}">
                    <a16:creationId xmlns:a16="http://schemas.microsoft.com/office/drawing/2014/main" id="{806694CE-4D99-4F55-8DAC-57EC9676EEBD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5" name="Google Shape;450;p31">
                <a:extLst>
                  <a:ext uri="{FF2B5EF4-FFF2-40B4-BE49-F238E27FC236}">
                    <a16:creationId xmlns:a16="http://schemas.microsoft.com/office/drawing/2014/main" id="{054FCBEA-A344-705D-2A8E-EB55D02BCB30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6" name="Google Shape;451;p31">
                <a:extLst>
                  <a:ext uri="{FF2B5EF4-FFF2-40B4-BE49-F238E27FC236}">
                    <a16:creationId xmlns:a16="http://schemas.microsoft.com/office/drawing/2014/main" id="{4FA392A0-4009-D16F-7B62-B61639F322EC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7" name="Google Shape;452;p31">
                <a:extLst>
                  <a:ext uri="{FF2B5EF4-FFF2-40B4-BE49-F238E27FC236}">
                    <a16:creationId xmlns:a16="http://schemas.microsoft.com/office/drawing/2014/main" id="{DE1E5802-97F3-F4D7-A100-61B18AD9A1F4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8" name="Google Shape;453;p31">
                <a:extLst>
                  <a:ext uri="{FF2B5EF4-FFF2-40B4-BE49-F238E27FC236}">
                    <a16:creationId xmlns:a16="http://schemas.microsoft.com/office/drawing/2014/main" id="{53E8A02F-AD11-63C3-55AC-CDBE275D9A9A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80F56AF-4931-0BED-1F77-B3545920AC09}"/>
                </a:ext>
              </a:extLst>
            </p:cNvPr>
            <p:cNvSpPr txBox="1"/>
            <p:nvPr/>
          </p:nvSpPr>
          <p:spPr>
            <a:xfrm>
              <a:off x="3869471" y="2523340"/>
              <a:ext cx="5306047" cy="1033493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25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06A29FF7-77FB-84D4-9327-1EBCED451235}"/>
              </a:ext>
            </a:extLst>
          </p:cNvPr>
          <p:cNvGrpSpPr/>
          <p:nvPr/>
        </p:nvGrpSpPr>
        <p:grpSpPr>
          <a:xfrm>
            <a:off x="2104240" y="5231382"/>
            <a:ext cx="8973766" cy="1664865"/>
            <a:chOff x="1612674" y="5184381"/>
            <a:chExt cx="8973766" cy="1442941"/>
          </a:xfrm>
        </p:grpSpPr>
        <p:sp>
          <p:nvSpPr>
            <p:cNvPr id="206" name="Rectangle: Rounded Corners 205">
              <a:extLst>
                <a:ext uri="{FF2B5EF4-FFF2-40B4-BE49-F238E27FC236}">
                  <a16:creationId xmlns:a16="http://schemas.microsoft.com/office/drawing/2014/main" id="{12F82837-0250-CDE5-CD68-AE8D02A2A3E4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175" name="Google Shape;293;p27">
              <a:extLst>
                <a:ext uri="{FF2B5EF4-FFF2-40B4-BE49-F238E27FC236}">
                  <a16:creationId xmlns:a16="http://schemas.microsoft.com/office/drawing/2014/main" id="{9109C8CD-5797-A5D4-5995-6D0B9504B79B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176" name="Google Shape;294;p27">
                <a:extLst>
                  <a:ext uri="{FF2B5EF4-FFF2-40B4-BE49-F238E27FC236}">
                    <a16:creationId xmlns:a16="http://schemas.microsoft.com/office/drawing/2014/main" id="{E6996BB8-E942-6163-DC3B-34945E756981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7" name="Google Shape;295;p27">
                <a:extLst>
                  <a:ext uri="{FF2B5EF4-FFF2-40B4-BE49-F238E27FC236}">
                    <a16:creationId xmlns:a16="http://schemas.microsoft.com/office/drawing/2014/main" id="{5838CC8C-B44B-2A2E-4118-F29794B899C1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8" name="Google Shape;296;p27">
                <a:extLst>
                  <a:ext uri="{FF2B5EF4-FFF2-40B4-BE49-F238E27FC236}">
                    <a16:creationId xmlns:a16="http://schemas.microsoft.com/office/drawing/2014/main" id="{3108EF5E-CFB2-F9C3-CF02-C2B88613480F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9" name="Google Shape;297;p27">
                <a:extLst>
                  <a:ext uri="{FF2B5EF4-FFF2-40B4-BE49-F238E27FC236}">
                    <a16:creationId xmlns:a16="http://schemas.microsoft.com/office/drawing/2014/main" id="{EFF76746-00C3-77F2-5F84-19C897D474C3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0" name="Google Shape;298;p27">
                <a:extLst>
                  <a:ext uri="{FF2B5EF4-FFF2-40B4-BE49-F238E27FC236}">
                    <a16:creationId xmlns:a16="http://schemas.microsoft.com/office/drawing/2014/main" id="{96DB1D9A-2776-E916-722C-B2B5C4724E93}"/>
                  </a:ext>
                </a:extLst>
              </p:cNvPr>
              <p:cNvSpPr/>
              <p:nvPr/>
            </p:nvSpPr>
            <p:spPr>
              <a:xfrm>
                <a:off x="3915358" y="1453863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1" name="Google Shape;299;p27">
                <a:extLst>
                  <a:ext uri="{FF2B5EF4-FFF2-40B4-BE49-F238E27FC236}">
                    <a16:creationId xmlns:a16="http://schemas.microsoft.com/office/drawing/2014/main" id="{44965A53-F5FA-8605-AC0F-4ADE7F87BAAD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2" name="Google Shape;300;p27">
                <a:extLst>
                  <a:ext uri="{FF2B5EF4-FFF2-40B4-BE49-F238E27FC236}">
                    <a16:creationId xmlns:a16="http://schemas.microsoft.com/office/drawing/2014/main" id="{FD52910A-5F8B-0BF3-BC41-46A4AAB408C9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3" name="Google Shape;301;p27">
                <a:extLst>
                  <a:ext uri="{FF2B5EF4-FFF2-40B4-BE49-F238E27FC236}">
                    <a16:creationId xmlns:a16="http://schemas.microsoft.com/office/drawing/2014/main" id="{3BFC87AD-EFDE-90FE-40DA-9AC1B4E797FD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4" name="Google Shape;302;p27">
                <a:extLst>
                  <a:ext uri="{FF2B5EF4-FFF2-40B4-BE49-F238E27FC236}">
                    <a16:creationId xmlns:a16="http://schemas.microsoft.com/office/drawing/2014/main" id="{A725553B-3F11-0704-3D76-195EE1883A0F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5" name="Google Shape;303;p27">
                <a:extLst>
                  <a:ext uri="{FF2B5EF4-FFF2-40B4-BE49-F238E27FC236}">
                    <a16:creationId xmlns:a16="http://schemas.microsoft.com/office/drawing/2014/main" id="{A0191D27-B73B-9A90-B851-3FE632954FC1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6" name="Google Shape;304;p27">
                <a:extLst>
                  <a:ext uri="{FF2B5EF4-FFF2-40B4-BE49-F238E27FC236}">
                    <a16:creationId xmlns:a16="http://schemas.microsoft.com/office/drawing/2014/main" id="{39DEEDBD-BA79-B956-A189-1BDA431D884B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7" name="Google Shape;305;p27">
                <a:extLst>
                  <a:ext uri="{FF2B5EF4-FFF2-40B4-BE49-F238E27FC236}">
                    <a16:creationId xmlns:a16="http://schemas.microsoft.com/office/drawing/2014/main" id="{EC80BCC8-920F-8279-4877-53F1606D3EF9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8" name="Google Shape;306;p27">
                <a:extLst>
                  <a:ext uri="{FF2B5EF4-FFF2-40B4-BE49-F238E27FC236}">
                    <a16:creationId xmlns:a16="http://schemas.microsoft.com/office/drawing/2014/main" id="{166E41A4-FC3D-09B6-FCAB-F2847745474D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9" name="Google Shape;307;p27">
                <a:extLst>
                  <a:ext uri="{FF2B5EF4-FFF2-40B4-BE49-F238E27FC236}">
                    <a16:creationId xmlns:a16="http://schemas.microsoft.com/office/drawing/2014/main" id="{F92444B5-8BBE-4C81-9C02-CB79C7FE2CBC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0" name="Google Shape;308;p27">
                <a:extLst>
                  <a:ext uri="{FF2B5EF4-FFF2-40B4-BE49-F238E27FC236}">
                    <a16:creationId xmlns:a16="http://schemas.microsoft.com/office/drawing/2014/main" id="{3788FD42-86F5-3CF8-3043-4C43481D7946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1" name="Google Shape;309;p27">
                <a:extLst>
                  <a:ext uri="{FF2B5EF4-FFF2-40B4-BE49-F238E27FC236}">
                    <a16:creationId xmlns:a16="http://schemas.microsoft.com/office/drawing/2014/main" id="{91479F5F-3BC5-03CD-913D-643E3AAEE985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2" name="Google Shape;310;p27">
                <a:extLst>
                  <a:ext uri="{FF2B5EF4-FFF2-40B4-BE49-F238E27FC236}">
                    <a16:creationId xmlns:a16="http://schemas.microsoft.com/office/drawing/2014/main" id="{19D73551-B2E2-2427-0A4A-6A7E8BE6CF40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3" name="Google Shape;311;p27">
                <a:extLst>
                  <a:ext uri="{FF2B5EF4-FFF2-40B4-BE49-F238E27FC236}">
                    <a16:creationId xmlns:a16="http://schemas.microsoft.com/office/drawing/2014/main" id="{D1063AE1-4B96-BD1C-2A03-51179FE0AF36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4" name="Google Shape;312;p27">
                <a:extLst>
                  <a:ext uri="{FF2B5EF4-FFF2-40B4-BE49-F238E27FC236}">
                    <a16:creationId xmlns:a16="http://schemas.microsoft.com/office/drawing/2014/main" id="{BD564F2F-3EA2-02D6-D4A7-562E14B5E72B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5" name="Google Shape;313;p27">
                <a:extLst>
                  <a:ext uri="{FF2B5EF4-FFF2-40B4-BE49-F238E27FC236}">
                    <a16:creationId xmlns:a16="http://schemas.microsoft.com/office/drawing/2014/main" id="{DB5EC536-27CA-B598-98DB-78A3650088FF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6" name="Google Shape;314;p27">
                <a:extLst>
                  <a:ext uri="{FF2B5EF4-FFF2-40B4-BE49-F238E27FC236}">
                    <a16:creationId xmlns:a16="http://schemas.microsoft.com/office/drawing/2014/main" id="{F035C354-D169-F7C3-917C-694FD79CF316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361E7C29-2C7F-79BD-B8E9-EE91E0A1544C}"/>
                </a:ext>
              </a:extLst>
            </p:cNvPr>
            <p:cNvSpPr txBox="1"/>
            <p:nvPr/>
          </p:nvSpPr>
          <p:spPr>
            <a:xfrm>
              <a:off x="3877638" y="5564860"/>
              <a:ext cx="5306047" cy="1062462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10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149" name="Google Shape;1408;p39">
            <a:extLst>
              <a:ext uri="{FF2B5EF4-FFF2-40B4-BE49-F238E27FC236}">
                <a16:creationId xmlns:a16="http://schemas.microsoft.com/office/drawing/2014/main" id="{AC3EB7E7-6058-FACE-2896-CBF8EFA4941E}"/>
              </a:ext>
            </a:extLst>
          </p:cNvPr>
          <p:cNvGrpSpPr/>
          <p:nvPr/>
        </p:nvGrpSpPr>
        <p:grpSpPr>
          <a:xfrm flipH="1">
            <a:off x="9672318" y="2202901"/>
            <a:ext cx="1805754" cy="1610631"/>
            <a:chOff x="2178000" y="1370575"/>
            <a:chExt cx="1417475" cy="1417450"/>
          </a:xfrm>
        </p:grpSpPr>
        <p:sp>
          <p:nvSpPr>
            <p:cNvPr id="150" name="Google Shape;1409;p39">
              <a:extLst>
                <a:ext uri="{FF2B5EF4-FFF2-40B4-BE49-F238E27FC236}">
                  <a16:creationId xmlns:a16="http://schemas.microsoft.com/office/drawing/2014/main" id="{4D65334E-B978-243E-C541-9AD2E6EF4B73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1" name="Google Shape;1410;p39">
              <a:extLst>
                <a:ext uri="{FF2B5EF4-FFF2-40B4-BE49-F238E27FC236}">
                  <a16:creationId xmlns:a16="http://schemas.microsoft.com/office/drawing/2014/main" id="{58563B94-085F-3F33-A5ED-7C5BAE488063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2" name="Google Shape;1411;p39">
              <a:extLst>
                <a:ext uri="{FF2B5EF4-FFF2-40B4-BE49-F238E27FC236}">
                  <a16:creationId xmlns:a16="http://schemas.microsoft.com/office/drawing/2014/main" id="{6AEE0E9D-53D0-09FD-2993-4BB634FDDDB1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3" name="Google Shape;1412;p39">
              <a:extLst>
                <a:ext uri="{FF2B5EF4-FFF2-40B4-BE49-F238E27FC236}">
                  <a16:creationId xmlns:a16="http://schemas.microsoft.com/office/drawing/2014/main" id="{DEC0C61F-1D4B-91BA-DC16-10AB1C68DD35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4" name="Google Shape;1413;p39">
              <a:extLst>
                <a:ext uri="{FF2B5EF4-FFF2-40B4-BE49-F238E27FC236}">
                  <a16:creationId xmlns:a16="http://schemas.microsoft.com/office/drawing/2014/main" id="{8E2C59EE-CB8E-235A-A276-64A13CC7D63D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5" name="Google Shape;1414;p39">
              <a:extLst>
                <a:ext uri="{FF2B5EF4-FFF2-40B4-BE49-F238E27FC236}">
                  <a16:creationId xmlns:a16="http://schemas.microsoft.com/office/drawing/2014/main" id="{84842469-573D-E3E9-9075-F86DDED50D05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6" name="Google Shape;1415;p39">
              <a:extLst>
                <a:ext uri="{FF2B5EF4-FFF2-40B4-BE49-F238E27FC236}">
                  <a16:creationId xmlns:a16="http://schemas.microsoft.com/office/drawing/2014/main" id="{BE765DDD-78E4-5569-6C61-6C1D48819167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7" name="Google Shape;1416;p39">
              <a:extLst>
                <a:ext uri="{FF2B5EF4-FFF2-40B4-BE49-F238E27FC236}">
                  <a16:creationId xmlns:a16="http://schemas.microsoft.com/office/drawing/2014/main" id="{F0B58166-E98A-7663-F74E-643732F5463F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8" name="Google Shape;1417;p39">
              <a:extLst>
                <a:ext uri="{FF2B5EF4-FFF2-40B4-BE49-F238E27FC236}">
                  <a16:creationId xmlns:a16="http://schemas.microsoft.com/office/drawing/2014/main" id="{634EEBD2-DF41-769C-DE45-C7180CF5E6F5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59" name="Google Shape;1418;p39">
              <a:extLst>
                <a:ext uri="{FF2B5EF4-FFF2-40B4-BE49-F238E27FC236}">
                  <a16:creationId xmlns:a16="http://schemas.microsoft.com/office/drawing/2014/main" id="{D475EA19-67C9-2E52-4CFE-5DF7B6D07DC6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60" name="Google Shape;1419;p39">
              <a:extLst>
                <a:ext uri="{FF2B5EF4-FFF2-40B4-BE49-F238E27FC236}">
                  <a16:creationId xmlns:a16="http://schemas.microsoft.com/office/drawing/2014/main" id="{3C0E2149-2A88-1D23-9A6F-DDB51446A4E0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61" name="Google Shape;1420;p39">
              <a:extLst>
                <a:ext uri="{FF2B5EF4-FFF2-40B4-BE49-F238E27FC236}">
                  <a16:creationId xmlns:a16="http://schemas.microsoft.com/office/drawing/2014/main" id="{2A5FE82C-2FE0-9F92-8650-112315870138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62" name="Google Shape;1421;p39">
              <a:extLst>
                <a:ext uri="{FF2B5EF4-FFF2-40B4-BE49-F238E27FC236}">
                  <a16:creationId xmlns:a16="http://schemas.microsoft.com/office/drawing/2014/main" id="{C6C8A716-6D0F-06D4-C97F-F0A36EA64D2F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63" name="Google Shape;1422;p39">
              <a:extLst>
                <a:ext uri="{FF2B5EF4-FFF2-40B4-BE49-F238E27FC236}">
                  <a16:creationId xmlns:a16="http://schemas.microsoft.com/office/drawing/2014/main" id="{79AD8323-0B8E-DA3E-DF6D-AB718C042D6F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213" name="Google Shape;118;p4">
            <a:extLst>
              <a:ext uri="{FF2B5EF4-FFF2-40B4-BE49-F238E27FC236}">
                <a16:creationId xmlns:a16="http://schemas.microsoft.com/office/drawing/2014/main" id="{66F04F1B-FAFF-4B67-6691-8383BEE2A393}"/>
              </a:ext>
            </a:extLst>
          </p:cNvPr>
          <p:cNvSpPr/>
          <p:nvPr/>
        </p:nvSpPr>
        <p:spPr>
          <a:xfrm rot="19980337">
            <a:off x="9512631" y="5414670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14" name="Google Shape;118;p4">
            <a:extLst>
              <a:ext uri="{FF2B5EF4-FFF2-40B4-BE49-F238E27FC236}">
                <a16:creationId xmlns:a16="http://schemas.microsoft.com/office/drawing/2014/main" id="{488F3532-9D55-1B46-E972-02247F9E28B9}"/>
              </a:ext>
            </a:extLst>
          </p:cNvPr>
          <p:cNvSpPr/>
          <p:nvPr/>
        </p:nvSpPr>
        <p:spPr>
          <a:xfrm rot="19980337">
            <a:off x="6867429" y="3879254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59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</p:childTnLst>
        </p:cTn>
      </p:par>
    </p:tnLst>
    <p:bldLst>
      <p:bldP spid="213" grpId="0" animBg="1"/>
      <p:bldP spid="2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81B5AFD3-5981-F001-A767-DB1D415D8BAA}"/>
              </a:ext>
            </a:extLst>
          </p:cNvPr>
          <p:cNvGrpSpPr/>
          <p:nvPr/>
        </p:nvGrpSpPr>
        <p:grpSpPr>
          <a:xfrm>
            <a:off x="285195" y="3826939"/>
            <a:ext cx="8546543" cy="1364750"/>
            <a:chOff x="2098496" y="3659454"/>
            <a:chExt cx="8546543" cy="119878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DC61915-0E62-E5EB-1653-923765C5B381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22" name="Google Shape;282;p27">
              <a:extLst>
                <a:ext uri="{FF2B5EF4-FFF2-40B4-BE49-F238E27FC236}">
                  <a16:creationId xmlns:a16="http://schemas.microsoft.com/office/drawing/2014/main" id="{B3FB99B9-B318-4CC1-1E1E-4E3BAE806252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24" name="Google Shape;283;p27">
                <a:extLst>
                  <a:ext uri="{FF2B5EF4-FFF2-40B4-BE49-F238E27FC236}">
                    <a16:creationId xmlns:a16="http://schemas.microsoft.com/office/drawing/2014/main" id="{6C6B4BBF-96BE-9247-E1D6-B0C7340DCD7B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5" name="Google Shape;284;p27">
                <a:extLst>
                  <a:ext uri="{FF2B5EF4-FFF2-40B4-BE49-F238E27FC236}">
                    <a16:creationId xmlns:a16="http://schemas.microsoft.com/office/drawing/2014/main" id="{8B0343B1-73D7-3F5F-1410-B498EB3266DD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285;p27">
                <a:extLst>
                  <a:ext uri="{FF2B5EF4-FFF2-40B4-BE49-F238E27FC236}">
                    <a16:creationId xmlns:a16="http://schemas.microsoft.com/office/drawing/2014/main" id="{32959414-B562-7EA6-977E-2504BD1BE2D5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286;p27">
                <a:extLst>
                  <a:ext uri="{FF2B5EF4-FFF2-40B4-BE49-F238E27FC236}">
                    <a16:creationId xmlns:a16="http://schemas.microsoft.com/office/drawing/2014/main" id="{7E7281FF-3D7A-636C-D4E0-7608925A909E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287;p27">
                <a:extLst>
                  <a:ext uri="{FF2B5EF4-FFF2-40B4-BE49-F238E27FC236}">
                    <a16:creationId xmlns:a16="http://schemas.microsoft.com/office/drawing/2014/main" id="{79BA692C-97B0-5A73-1D5F-44FC0EFFFFBB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9" name="Google Shape;288;p27">
                <a:extLst>
                  <a:ext uri="{FF2B5EF4-FFF2-40B4-BE49-F238E27FC236}">
                    <a16:creationId xmlns:a16="http://schemas.microsoft.com/office/drawing/2014/main" id="{901FAD18-C0F8-5CB3-D420-99FE5C26B06B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0" name="Google Shape;289;p27">
                <a:extLst>
                  <a:ext uri="{FF2B5EF4-FFF2-40B4-BE49-F238E27FC236}">
                    <a16:creationId xmlns:a16="http://schemas.microsoft.com/office/drawing/2014/main" id="{8E01A9B7-2736-4622-DD22-69968A288811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1" name="Google Shape;290;p27">
                <a:extLst>
                  <a:ext uri="{FF2B5EF4-FFF2-40B4-BE49-F238E27FC236}">
                    <a16:creationId xmlns:a16="http://schemas.microsoft.com/office/drawing/2014/main" id="{4841AE55-D889-B046-48F3-A2F55DD33E41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2" name="Google Shape;291;p27">
                <a:extLst>
                  <a:ext uri="{FF2B5EF4-FFF2-40B4-BE49-F238E27FC236}">
                    <a16:creationId xmlns:a16="http://schemas.microsoft.com/office/drawing/2014/main" id="{8CBDC81F-8878-301D-3FA8-5E906DB71970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3" name="Google Shape;292;p27">
                <a:extLst>
                  <a:ext uri="{FF2B5EF4-FFF2-40B4-BE49-F238E27FC236}">
                    <a16:creationId xmlns:a16="http://schemas.microsoft.com/office/drawing/2014/main" id="{9FFF0CF0-8AAA-29EB-E4E1-26D8BC962560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0449302-55B8-5159-512B-AC19A442E2FF}"/>
                </a:ext>
              </a:extLst>
            </p:cNvPr>
            <p:cNvSpPr txBox="1"/>
            <p:nvPr/>
          </p:nvSpPr>
          <p:spPr>
            <a:xfrm>
              <a:off x="3877639" y="3935286"/>
              <a:ext cx="5306047" cy="868323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120</a:t>
              </a:r>
              <a:endParaRPr kumimoji="0" lang="vi-VN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E0A765-4243-5ACC-1606-ED36C165E155}"/>
              </a:ext>
            </a:extLst>
          </p:cNvPr>
          <p:cNvGrpSpPr/>
          <p:nvPr/>
        </p:nvGrpSpPr>
        <p:grpSpPr>
          <a:xfrm>
            <a:off x="2808020" y="2130585"/>
            <a:ext cx="8819884" cy="1507248"/>
            <a:chOff x="1861723" y="2134893"/>
            <a:chExt cx="8819884" cy="1270717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3BE5D83-7848-BB4E-DBA0-05BB2E6D7E85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36" name="Google Shape;438;p31">
              <a:extLst>
                <a:ext uri="{FF2B5EF4-FFF2-40B4-BE49-F238E27FC236}">
                  <a16:creationId xmlns:a16="http://schemas.microsoft.com/office/drawing/2014/main" id="{39AEA930-711D-272F-1B63-693E6881697D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38" name="Google Shape;439;p31">
                <a:extLst>
                  <a:ext uri="{FF2B5EF4-FFF2-40B4-BE49-F238E27FC236}">
                    <a16:creationId xmlns:a16="http://schemas.microsoft.com/office/drawing/2014/main" id="{95517F3F-CF3C-C608-CB34-F5FE052C2B6A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440;p31">
                <a:extLst>
                  <a:ext uri="{FF2B5EF4-FFF2-40B4-BE49-F238E27FC236}">
                    <a16:creationId xmlns:a16="http://schemas.microsoft.com/office/drawing/2014/main" id="{A9EDE623-D571-014E-E5F4-72C72953700C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41;p31">
                <a:extLst>
                  <a:ext uri="{FF2B5EF4-FFF2-40B4-BE49-F238E27FC236}">
                    <a16:creationId xmlns:a16="http://schemas.microsoft.com/office/drawing/2014/main" id="{24B2005D-5DE5-7C23-3BA8-C47D050CEE49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442;p31">
                <a:extLst>
                  <a:ext uri="{FF2B5EF4-FFF2-40B4-BE49-F238E27FC236}">
                    <a16:creationId xmlns:a16="http://schemas.microsoft.com/office/drawing/2014/main" id="{E208CCF5-7E53-25C3-F94D-B2D90D247738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2" name="Google Shape;443;p31">
                <a:extLst>
                  <a:ext uri="{FF2B5EF4-FFF2-40B4-BE49-F238E27FC236}">
                    <a16:creationId xmlns:a16="http://schemas.microsoft.com/office/drawing/2014/main" id="{D7EC82A6-F0DF-A911-6A45-00A88BB2227F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3" name="Google Shape;444;p31">
                <a:extLst>
                  <a:ext uri="{FF2B5EF4-FFF2-40B4-BE49-F238E27FC236}">
                    <a16:creationId xmlns:a16="http://schemas.microsoft.com/office/drawing/2014/main" id="{C61E89D1-6AFE-AED9-A170-098541FA01DC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4" name="Google Shape;445;p31">
                <a:extLst>
                  <a:ext uri="{FF2B5EF4-FFF2-40B4-BE49-F238E27FC236}">
                    <a16:creationId xmlns:a16="http://schemas.microsoft.com/office/drawing/2014/main" id="{EF2C1908-9766-FD20-6C3A-350911269160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5" name="Google Shape;446;p31">
                <a:extLst>
                  <a:ext uri="{FF2B5EF4-FFF2-40B4-BE49-F238E27FC236}">
                    <a16:creationId xmlns:a16="http://schemas.microsoft.com/office/drawing/2014/main" id="{7695CD6F-81BB-5BB6-0F3E-FF9259C3FC80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6" name="Google Shape;447;p31">
                <a:extLst>
                  <a:ext uri="{FF2B5EF4-FFF2-40B4-BE49-F238E27FC236}">
                    <a16:creationId xmlns:a16="http://schemas.microsoft.com/office/drawing/2014/main" id="{772D4E9F-D9DE-86BE-86E3-DE93F8297F70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7" name="Google Shape;448;p31">
                <a:extLst>
                  <a:ext uri="{FF2B5EF4-FFF2-40B4-BE49-F238E27FC236}">
                    <a16:creationId xmlns:a16="http://schemas.microsoft.com/office/drawing/2014/main" id="{A491D992-2C96-87D2-ACD5-24B801BFE4CE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8" name="Google Shape;449;p31">
                <a:extLst>
                  <a:ext uri="{FF2B5EF4-FFF2-40B4-BE49-F238E27FC236}">
                    <a16:creationId xmlns:a16="http://schemas.microsoft.com/office/drawing/2014/main" id="{C916ECB8-2C9E-466C-5B04-E6B8560B574F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9" name="Google Shape;450;p31">
                <a:extLst>
                  <a:ext uri="{FF2B5EF4-FFF2-40B4-BE49-F238E27FC236}">
                    <a16:creationId xmlns:a16="http://schemas.microsoft.com/office/drawing/2014/main" id="{20DDEA54-F1AF-AD22-2FB0-9DE13AAD626F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0" name="Google Shape;451;p31">
                <a:extLst>
                  <a:ext uri="{FF2B5EF4-FFF2-40B4-BE49-F238E27FC236}">
                    <a16:creationId xmlns:a16="http://schemas.microsoft.com/office/drawing/2014/main" id="{3929919B-6069-297B-6554-7679F50D6350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1" name="Google Shape;452;p31">
                <a:extLst>
                  <a:ext uri="{FF2B5EF4-FFF2-40B4-BE49-F238E27FC236}">
                    <a16:creationId xmlns:a16="http://schemas.microsoft.com/office/drawing/2014/main" id="{D411A46E-C5F5-3E37-F82C-EF55EA4F4D18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2" name="Google Shape;453;p31">
                <a:extLst>
                  <a:ext uri="{FF2B5EF4-FFF2-40B4-BE49-F238E27FC236}">
                    <a16:creationId xmlns:a16="http://schemas.microsoft.com/office/drawing/2014/main" id="{5A338685-9948-1841-6130-54E63BC6686F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E03E25C-E3D4-F050-0A70-F53C2687B0C6}"/>
                </a:ext>
              </a:extLst>
            </p:cNvPr>
            <p:cNvSpPr txBox="1"/>
            <p:nvPr/>
          </p:nvSpPr>
          <p:spPr>
            <a:xfrm>
              <a:off x="3869471" y="2523340"/>
              <a:ext cx="5306047" cy="803829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60</a:t>
              </a:r>
              <a:endParaRPr kumimoji="0" lang="vi-VN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AC7D656-9B6C-CD51-B57C-98EF6B9266D5}"/>
              </a:ext>
            </a:extLst>
          </p:cNvPr>
          <p:cNvGrpSpPr/>
          <p:nvPr/>
        </p:nvGrpSpPr>
        <p:grpSpPr>
          <a:xfrm>
            <a:off x="2104240" y="5232171"/>
            <a:ext cx="8973766" cy="1624977"/>
            <a:chOff x="1612674" y="5184381"/>
            <a:chExt cx="8973766" cy="1409055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7999CD0-C3E4-A374-9E38-DB6E4754300E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55" name="Google Shape;293;p27">
              <a:extLst>
                <a:ext uri="{FF2B5EF4-FFF2-40B4-BE49-F238E27FC236}">
                  <a16:creationId xmlns:a16="http://schemas.microsoft.com/office/drawing/2014/main" id="{59D4F3E0-1221-8B63-251C-62A63D3133AE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57" name="Google Shape;294;p27">
                <a:extLst>
                  <a:ext uri="{FF2B5EF4-FFF2-40B4-BE49-F238E27FC236}">
                    <a16:creationId xmlns:a16="http://schemas.microsoft.com/office/drawing/2014/main" id="{ECE855B9-87AB-8B2D-EA22-C166CFE7D5D8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8" name="Google Shape;295;p27">
                <a:extLst>
                  <a:ext uri="{FF2B5EF4-FFF2-40B4-BE49-F238E27FC236}">
                    <a16:creationId xmlns:a16="http://schemas.microsoft.com/office/drawing/2014/main" id="{EE65A1CA-F1DD-6102-EB6A-DA0508880F38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296;p27">
                <a:extLst>
                  <a:ext uri="{FF2B5EF4-FFF2-40B4-BE49-F238E27FC236}">
                    <a16:creationId xmlns:a16="http://schemas.microsoft.com/office/drawing/2014/main" id="{82CB9922-86A4-D3EB-4D1C-5BE28F3933F2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297;p27">
                <a:extLst>
                  <a:ext uri="{FF2B5EF4-FFF2-40B4-BE49-F238E27FC236}">
                    <a16:creationId xmlns:a16="http://schemas.microsoft.com/office/drawing/2014/main" id="{B1A056D7-7F56-37F3-6AE7-D232E500DA57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298;p27">
                <a:extLst>
                  <a:ext uri="{FF2B5EF4-FFF2-40B4-BE49-F238E27FC236}">
                    <a16:creationId xmlns:a16="http://schemas.microsoft.com/office/drawing/2014/main" id="{B0A3B9FF-4A40-162E-FEC6-0C8B5DDCED48}"/>
                  </a:ext>
                </a:extLst>
              </p:cNvPr>
              <p:cNvSpPr/>
              <p:nvPr/>
            </p:nvSpPr>
            <p:spPr>
              <a:xfrm>
                <a:off x="3891994" y="1453648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299;p27">
                <a:extLst>
                  <a:ext uri="{FF2B5EF4-FFF2-40B4-BE49-F238E27FC236}">
                    <a16:creationId xmlns:a16="http://schemas.microsoft.com/office/drawing/2014/main" id="{B8B66864-EECB-8887-E40A-2C4A15A27B03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300;p27">
                <a:extLst>
                  <a:ext uri="{FF2B5EF4-FFF2-40B4-BE49-F238E27FC236}">
                    <a16:creationId xmlns:a16="http://schemas.microsoft.com/office/drawing/2014/main" id="{6DAE620E-9633-F022-E52F-11F181F2B414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01;p27">
                <a:extLst>
                  <a:ext uri="{FF2B5EF4-FFF2-40B4-BE49-F238E27FC236}">
                    <a16:creationId xmlns:a16="http://schemas.microsoft.com/office/drawing/2014/main" id="{B063B58B-D7B2-AA23-F74A-9B578370A4E3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02;p27">
                <a:extLst>
                  <a:ext uri="{FF2B5EF4-FFF2-40B4-BE49-F238E27FC236}">
                    <a16:creationId xmlns:a16="http://schemas.microsoft.com/office/drawing/2014/main" id="{A08495FF-DB6C-6104-FAEE-6D6657CB3700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03;p27">
                <a:extLst>
                  <a:ext uri="{FF2B5EF4-FFF2-40B4-BE49-F238E27FC236}">
                    <a16:creationId xmlns:a16="http://schemas.microsoft.com/office/drawing/2014/main" id="{1C4FB3DA-8F08-E220-29DC-16F5DED9A4D4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04;p27">
                <a:extLst>
                  <a:ext uri="{FF2B5EF4-FFF2-40B4-BE49-F238E27FC236}">
                    <a16:creationId xmlns:a16="http://schemas.microsoft.com/office/drawing/2014/main" id="{E82F6A72-642C-F5CD-E109-BA078A192F14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8" name="Google Shape;305;p27">
                <a:extLst>
                  <a:ext uri="{FF2B5EF4-FFF2-40B4-BE49-F238E27FC236}">
                    <a16:creationId xmlns:a16="http://schemas.microsoft.com/office/drawing/2014/main" id="{383A865B-6984-250B-646D-73754EF2ECAB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9" name="Google Shape;306;p27">
                <a:extLst>
                  <a:ext uri="{FF2B5EF4-FFF2-40B4-BE49-F238E27FC236}">
                    <a16:creationId xmlns:a16="http://schemas.microsoft.com/office/drawing/2014/main" id="{64F8D1E2-F302-1BAC-A6D8-80622A61A4CC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0" name="Google Shape;307;p27">
                <a:extLst>
                  <a:ext uri="{FF2B5EF4-FFF2-40B4-BE49-F238E27FC236}">
                    <a16:creationId xmlns:a16="http://schemas.microsoft.com/office/drawing/2014/main" id="{175090D6-598D-16B8-2ADD-4E489A4B7BAF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1" name="Google Shape;308;p27">
                <a:extLst>
                  <a:ext uri="{FF2B5EF4-FFF2-40B4-BE49-F238E27FC236}">
                    <a16:creationId xmlns:a16="http://schemas.microsoft.com/office/drawing/2014/main" id="{1A3C3D8F-B94E-507E-D582-E699324B2128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2" name="Google Shape;309;p27">
                <a:extLst>
                  <a:ext uri="{FF2B5EF4-FFF2-40B4-BE49-F238E27FC236}">
                    <a16:creationId xmlns:a16="http://schemas.microsoft.com/office/drawing/2014/main" id="{D4634E0E-A227-A24A-5E41-D13EB1777E2B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3" name="Google Shape;310;p27">
                <a:extLst>
                  <a:ext uri="{FF2B5EF4-FFF2-40B4-BE49-F238E27FC236}">
                    <a16:creationId xmlns:a16="http://schemas.microsoft.com/office/drawing/2014/main" id="{7F4E4A9F-5AE1-158D-BF44-56DCCFC27014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4" name="Google Shape;311;p27">
                <a:extLst>
                  <a:ext uri="{FF2B5EF4-FFF2-40B4-BE49-F238E27FC236}">
                    <a16:creationId xmlns:a16="http://schemas.microsoft.com/office/drawing/2014/main" id="{A303C753-297A-09D6-C4CB-3D124DFD419B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5" name="Google Shape;312;p27">
                <a:extLst>
                  <a:ext uri="{FF2B5EF4-FFF2-40B4-BE49-F238E27FC236}">
                    <a16:creationId xmlns:a16="http://schemas.microsoft.com/office/drawing/2014/main" id="{1A2D576B-F57F-A443-5829-DE3B9B59EDFA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6" name="Google Shape;313;p27">
                <a:extLst>
                  <a:ext uri="{FF2B5EF4-FFF2-40B4-BE49-F238E27FC236}">
                    <a16:creationId xmlns:a16="http://schemas.microsoft.com/office/drawing/2014/main" id="{7D9BD3AB-C870-FC50-AD27-D9988E56A2B7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7" name="Google Shape;314;p27">
                <a:extLst>
                  <a:ext uri="{FF2B5EF4-FFF2-40B4-BE49-F238E27FC236}">
                    <a16:creationId xmlns:a16="http://schemas.microsoft.com/office/drawing/2014/main" id="{EDFAC28A-C724-6004-8E74-FB7D9E8DB154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2804AD4-1F31-50BE-AF90-0B7ABE2385E9}"/>
                </a:ext>
              </a:extLst>
            </p:cNvPr>
            <p:cNvSpPr txBox="1"/>
            <p:nvPr/>
          </p:nvSpPr>
          <p:spPr>
            <a:xfrm>
              <a:off x="3877638" y="5564860"/>
              <a:ext cx="5306047" cy="826761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30</a:t>
              </a:r>
              <a:endParaRPr kumimoji="0" lang="vi-VN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78" name="Google Shape;1408;p39">
            <a:extLst>
              <a:ext uri="{FF2B5EF4-FFF2-40B4-BE49-F238E27FC236}">
                <a16:creationId xmlns:a16="http://schemas.microsoft.com/office/drawing/2014/main" id="{C2478A37-2BF7-8F3F-2FAE-9BDF35EBD811}"/>
              </a:ext>
            </a:extLst>
          </p:cNvPr>
          <p:cNvGrpSpPr/>
          <p:nvPr/>
        </p:nvGrpSpPr>
        <p:grpSpPr>
          <a:xfrm flipH="1">
            <a:off x="6822963" y="3829908"/>
            <a:ext cx="1805754" cy="1610631"/>
            <a:chOff x="2178000" y="1370575"/>
            <a:chExt cx="1417475" cy="1417450"/>
          </a:xfrm>
        </p:grpSpPr>
        <p:sp>
          <p:nvSpPr>
            <p:cNvPr id="79" name="Google Shape;1409;p39">
              <a:extLst>
                <a:ext uri="{FF2B5EF4-FFF2-40B4-BE49-F238E27FC236}">
                  <a16:creationId xmlns:a16="http://schemas.microsoft.com/office/drawing/2014/main" id="{923CF08C-51B5-9B08-EF5C-A88775363AE9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0" name="Google Shape;1410;p39">
              <a:extLst>
                <a:ext uri="{FF2B5EF4-FFF2-40B4-BE49-F238E27FC236}">
                  <a16:creationId xmlns:a16="http://schemas.microsoft.com/office/drawing/2014/main" id="{2FDCAC83-7D47-E4A9-3C29-DE80A449ACA3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1" name="Google Shape;1411;p39">
              <a:extLst>
                <a:ext uri="{FF2B5EF4-FFF2-40B4-BE49-F238E27FC236}">
                  <a16:creationId xmlns:a16="http://schemas.microsoft.com/office/drawing/2014/main" id="{CC9204C5-5B65-B813-6C15-D65230266348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2" name="Google Shape;1412;p39">
              <a:extLst>
                <a:ext uri="{FF2B5EF4-FFF2-40B4-BE49-F238E27FC236}">
                  <a16:creationId xmlns:a16="http://schemas.microsoft.com/office/drawing/2014/main" id="{D993A3E6-F277-E022-28DC-3167A141616C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3" name="Google Shape;1413;p39">
              <a:extLst>
                <a:ext uri="{FF2B5EF4-FFF2-40B4-BE49-F238E27FC236}">
                  <a16:creationId xmlns:a16="http://schemas.microsoft.com/office/drawing/2014/main" id="{151538D1-D9C2-614A-DB41-347D3C9F9F3E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4" name="Google Shape;1414;p39">
              <a:extLst>
                <a:ext uri="{FF2B5EF4-FFF2-40B4-BE49-F238E27FC236}">
                  <a16:creationId xmlns:a16="http://schemas.microsoft.com/office/drawing/2014/main" id="{3C3BDB25-46A9-07A9-9506-3910AC067692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5" name="Google Shape;1415;p39">
              <a:extLst>
                <a:ext uri="{FF2B5EF4-FFF2-40B4-BE49-F238E27FC236}">
                  <a16:creationId xmlns:a16="http://schemas.microsoft.com/office/drawing/2014/main" id="{9D006B52-9AAE-BC5D-663C-510CA32C3459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6" name="Google Shape;1416;p39">
              <a:extLst>
                <a:ext uri="{FF2B5EF4-FFF2-40B4-BE49-F238E27FC236}">
                  <a16:creationId xmlns:a16="http://schemas.microsoft.com/office/drawing/2014/main" id="{009C6E80-8E63-E29D-DB38-11B87E4FD718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7" name="Google Shape;1417;p39">
              <a:extLst>
                <a:ext uri="{FF2B5EF4-FFF2-40B4-BE49-F238E27FC236}">
                  <a16:creationId xmlns:a16="http://schemas.microsoft.com/office/drawing/2014/main" id="{61FF8998-C631-5AB6-CFA3-800AEEF00A98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8" name="Google Shape;1418;p39">
              <a:extLst>
                <a:ext uri="{FF2B5EF4-FFF2-40B4-BE49-F238E27FC236}">
                  <a16:creationId xmlns:a16="http://schemas.microsoft.com/office/drawing/2014/main" id="{3F837775-817E-E8E4-951A-360675708F7C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9" name="Google Shape;1419;p39">
              <a:extLst>
                <a:ext uri="{FF2B5EF4-FFF2-40B4-BE49-F238E27FC236}">
                  <a16:creationId xmlns:a16="http://schemas.microsoft.com/office/drawing/2014/main" id="{04574DF9-3B2B-DE36-1F63-7DB2855A00B1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0" name="Google Shape;1420;p39">
              <a:extLst>
                <a:ext uri="{FF2B5EF4-FFF2-40B4-BE49-F238E27FC236}">
                  <a16:creationId xmlns:a16="http://schemas.microsoft.com/office/drawing/2014/main" id="{465385CD-0C09-5114-0301-7A8C67A50A68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1" name="Google Shape;1421;p39">
              <a:extLst>
                <a:ext uri="{FF2B5EF4-FFF2-40B4-BE49-F238E27FC236}">
                  <a16:creationId xmlns:a16="http://schemas.microsoft.com/office/drawing/2014/main" id="{9AC9F5C6-8E9B-17F1-938E-F09CE58FC90B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2" name="Google Shape;1422;p39">
              <a:extLst>
                <a:ext uri="{FF2B5EF4-FFF2-40B4-BE49-F238E27FC236}">
                  <a16:creationId xmlns:a16="http://schemas.microsoft.com/office/drawing/2014/main" id="{700E90A0-D9DB-ECD0-47A7-743A1B927B3D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93" name="Google Shape;118;p4">
            <a:extLst>
              <a:ext uri="{FF2B5EF4-FFF2-40B4-BE49-F238E27FC236}">
                <a16:creationId xmlns:a16="http://schemas.microsoft.com/office/drawing/2014/main" id="{69468DFF-D0E2-CAB3-DAAE-B36296DF8590}"/>
              </a:ext>
            </a:extLst>
          </p:cNvPr>
          <p:cNvSpPr/>
          <p:nvPr/>
        </p:nvSpPr>
        <p:spPr>
          <a:xfrm rot="19980337">
            <a:off x="9512631" y="5414670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4" name="Google Shape;118;p4">
            <a:extLst>
              <a:ext uri="{FF2B5EF4-FFF2-40B4-BE49-F238E27FC236}">
                <a16:creationId xmlns:a16="http://schemas.microsoft.com/office/drawing/2014/main" id="{1E0F6780-2ABA-DF79-611B-5BF2C3008B53}"/>
              </a:ext>
            </a:extLst>
          </p:cNvPr>
          <p:cNvSpPr/>
          <p:nvPr/>
        </p:nvSpPr>
        <p:spPr>
          <a:xfrm rot="19980337">
            <a:off x="9657703" y="2222421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FBE8033-E0B7-318A-C12A-A6116D6A19FA}"/>
              </a:ext>
            </a:extLst>
          </p:cNvPr>
          <p:cNvGrpSpPr/>
          <p:nvPr/>
        </p:nvGrpSpPr>
        <p:grpSpPr>
          <a:xfrm>
            <a:off x="-693571" y="141735"/>
            <a:ext cx="13579140" cy="2452152"/>
            <a:chOff x="-693571" y="141735"/>
            <a:chExt cx="13579140" cy="245215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4371CF6-959F-296A-DCCC-51765A410DAB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FFFF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1686775-3806-8442-230F-77AD4AE6E993}"/>
                </a:ext>
              </a:extLst>
            </p:cNvPr>
            <p:cNvSpPr txBox="1"/>
            <p:nvPr/>
          </p:nvSpPr>
          <p:spPr>
            <a:xfrm>
              <a:off x="2842674" y="430000"/>
              <a:ext cx="9349326" cy="173664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Giá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trị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của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biểu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thức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(54 + 6) x 2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là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:</a:t>
              </a: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pic>
          <p:nvPicPr>
            <p:cNvPr id="95" name="Picture 94">
              <a:hlinkClick r:id="rId4" action="ppaction://hlinksldjump"/>
              <a:extLst>
                <a:ext uri="{FF2B5EF4-FFF2-40B4-BE49-F238E27FC236}">
                  <a16:creationId xmlns:a16="http://schemas.microsoft.com/office/drawing/2014/main" id="{892FEB64-772E-4754-0D04-1726D5206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556" y="141735"/>
              <a:ext cx="1990020" cy="2452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75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C1D243B2-748F-559A-C2C1-282EC8A3B486}"/>
              </a:ext>
            </a:extLst>
          </p:cNvPr>
          <p:cNvGrpSpPr/>
          <p:nvPr/>
        </p:nvGrpSpPr>
        <p:grpSpPr>
          <a:xfrm>
            <a:off x="3440388" y="3841659"/>
            <a:ext cx="8546543" cy="1364750"/>
            <a:chOff x="2098496" y="3659454"/>
            <a:chExt cx="8546543" cy="119878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116C137-75AB-72D2-DA99-317994BC8111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23" name="Google Shape;282;p27">
              <a:extLst>
                <a:ext uri="{FF2B5EF4-FFF2-40B4-BE49-F238E27FC236}">
                  <a16:creationId xmlns:a16="http://schemas.microsoft.com/office/drawing/2014/main" id="{1F5BE7CA-7E8E-576E-1981-AD71AFFAE4D9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25" name="Google Shape;283;p27">
                <a:extLst>
                  <a:ext uri="{FF2B5EF4-FFF2-40B4-BE49-F238E27FC236}">
                    <a16:creationId xmlns:a16="http://schemas.microsoft.com/office/drawing/2014/main" id="{0A4C761D-A579-0CD1-A969-454CE28550C2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284;p27">
                <a:extLst>
                  <a:ext uri="{FF2B5EF4-FFF2-40B4-BE49-F238E27FC236}">
                    <a16:creationId xmlns:a16="http://schemas.microsoft.com/office/drawing/2014/main" id="{8297E678-27AE-048C-05DF-18E2A0564194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285;p27">
                <a:extLst>
                  <a:ext uri="{FF2B5EF4-FFF2-40B4-BE49-F238E27FC236}">
                    <a16:creationId xmlns:a16="http://schemas.microsoft.com/office/drawing/2014/main" id="{6052E752-0B84-94F8-0312-B4D180C25415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286;p27">
                <a:extLst>
                  <a:ext uri="{FF2B5EF4-FFF2-40B4-BE49-F238E27FC236}">
                    <a16:creationId xmlns:a16="http://schemas.microsoft.com/office/drawing/2014/main" id="{0E501726-6A44-01E1-3207-BC700EEDDE83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9" name="Google Shape;287;p27">
                <a:extLst>
                  <a:ext uri="{FF2B5EF4-FFF2-40B4-BE49-F238E27FC236}">
                    <a16:creationId xmlns:a16="http://schemas.microsoft.com/office/drawing/2014/main" id="{10E070EE-7039-6F1E-959C-A5BADFFBC7DD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0" name="Google Shape;288;p27">
                <a:extLst>
                  <a:ext uri="{FF2B5EF4-FFF2-40B4-BE49-F238E27FC236}">
                    <a16:creationId xmlns:a16="http://schemas.microsoft.com/office/drawing/2014/main" id="{A5F4193E-8000-BE02-62B4-26D53D4A332C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1" name="Google Shape;289;p27">
                <a:extLst>
                  <a:ext uri="{FF2B5EF4-FFF2-40B4-BE49-F238E27FC236}">
                    <a16:creationId xmlns:a16="http://schemas.microsoft.com/office/drawing/2014/main" id="{401A2BB8-0187-85D0-0560-137F9B6F2477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2" name="Google Shape;290;p27">
                <a:extLst>
                  <a:ext uri="{FF2B5EF4-FFF2-40B4-BE49-F238E27FC236}">
                    <a16:creationId xmlns:a16="http://schemas.microsoft.com/office/drawing/2014/main" id="{BF9C5157-F41E-4485-4DEF-F109E3385B3C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3" name="Google Shape;291;p27">
                <a:extLst>
                  <a:ext uri="{FF2B5EF4-FFF2-40B4-BE49-F238E27FC236}">
                    <a16:creationId xmlns:a16="http://schemas.microsoft.com/office/drawing/2014/main" id="{FDBEB4E4-1FD5-8BCC-008A-4EBC4DDA8706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4" name="Google Shape;292;p27">
                <a:extLst>
                  <a:ext uri="{FF2B5EF4-FFF2-40B4-BE49-F238E27FC236}">
                    <a16:creationId xmlns:a16="http://schemas.microsoft.com/office/drawing/2014/main" id="{01F2EB89-3C14-5473-AFAE-DA8FC8086F34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D0FD5D8-A7C3-6F46-A212-A20077D9FD75}"/>
                </a:ext>
              </a:extLst>
            </p:cNvPr>
            <p:cNvSpPr txBox="1"/>
            <p:nvPr/>
          </p:nvSpPr>
          <p:spPr>
            <a:xfrm>
              <a:off x="3830014" y="3742851"/>
              <a:ext cx="5306047" cy="107679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15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5CD5CE6-7705-1DEB-93FE-5CF567542DEC}"/>
              </a:ext>
            </a:extLst>
          </p:cNvPr>
          <p:cNvGrpSpPr/>
          <p:nvPr/>
        </p:nvGrpSpPr>
        <p:grpSpPr>
          <a:xfrm>
            <a:off x="196294" y="2197019"/>
            <a:ext cx="8819884" cy="1515171"/>
            <a:chOff x="1861723" y="2134893"/>
            <a:chExt cx="8819884" cy="127739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D590951-796E-9CCE-EE18-42E3A86889A3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37" name="Google Shape;438;p31">
              <a:extLst>
                <a:ext uri="{FF2B5EF4-FFF2-40B4-BE49-F238E27FC236}">
                  <a16:creationId xmlns:a16="http://schemas.microsoft.com/office/drawing/2014/main" id="{5AD131C6-AFA7-81DC-EFC6-7D0580B52271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39" name="Google Shape;439;p31">
                <a:extLst>
                  <a:ext uri="{FF2B5EF4-FFF2-40B4-BE49-F238E27FC236}">
                    <a16:creationId xmlns:a16="http://schemas.microsoft.com/office/drawing/2014/main" id="{654093A8-DAD0-6E70-FEAC-523AD7C73B86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40;p31">
                <a:extLst>
                  <a:ext uri="{FF2B5EF4-FFF2-40B4-BE49-F238E27FC236}">
                    <a16:creationId xmlns:a16="http://schemas.microsoft.com/office/drawing/2014/main" id="{D9A58BB4-0BE0-CDF9-6097-A008A489794D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441;p31">
                <a:extLst>
                  <a:ext uri="{FF2B5EF4-FFF2-40B4-BE49-F238E27FC236}">
                    <a16:creationId xmlns:a16="http://schemas.microsoft.com/office/drawing/2014/main" id="{57D90EA6-44C8-0DAD-32C6-D4288C73C1F8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2" name="Google Shape;442;p31">
                <a:extLst>
                  <a:ext uri="{FF2B5EF4-FFF2-40B4-BE49-F238E27FC236}">
                    <a16:creationId xmlns:a16="http://schemas.microsoft.com/office/drawing/2014/main" id="{8F7D06EC-F1EC-F235-CE0C-695765DD9DE5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3" name="Google Shape;443;p31">
                <a:extLst>
                  <a:ext uri="{FF2B5EF4-FFF2-40B4-BE49-F238E27FC236}">
                    <a16:creationId xmlns:a16="http://schemas.microsoft.com/office/drawing/2014/main" id="{79A93F92-5558-717E-F5BE-5F4F97D8E110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4" name="Google Shape;444;p31">
                <a:extLst>
                  <a:ext uri="{FF2B5EF4-FFF2-40B4-BE49-F238E27FC236}">
                    <a16:creationId xmlns:a16="http://schemas.microsoft.com/office/drawing/2014/main" id="{C3E9A8D3-1F70-1D2D-B64E-E31004373EBD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5" name="Google Shape;445;p31">
                <a:extLst>
                  <a:ext uri="{FF2B5EF4-FFF2-40B4-BE49-F238E27FC236}">
                    <a16:creationId xmlns:a16="http://schemas.microsoft.com/office/drawing/2014/main" id="{1D795A98-ED7D-FA7F-A798-6D6B51D469CD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6" name="Google Shape;446;p31">
                <a:extLst>
                  <a:ext uri="{FF2B5EF4-FFF2-40B4-BE49-F238E27FC236}">
                    <a16:creationId xmlns:a16="http://schemas.microsoft.com/office/drawing/2014/main" id="{27349DDA-5032-37E9-5EF6-598DC6855DBA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7" name="Google Shape;447;p31">
                <a:extLst>
                  <a:ext uri="{FF2B5EF4-FFF2-40B4-BE49-F238E27FC236}">
                    <a16:creationId xmlns:a16="http://schemas.microsoft.com/office/drawing/2014/main" id="{5BE4FA1F-8F6D-D8DC-B7F9-62172DBA591A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8" name="Google Shape;448;p31">
                <a:extLst>
                  <a:ext uri="{FF2B5EF4-FFF2-40B4-BE49-F238E27FC236}">
                    <a16:creationId xmlns:a16="http://schemas.microsoft.com/office/drawing/2014/main" id="{2ECEAFEF-6852-A33B-0FB1-AE08C9A26318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9" name="Google Shape;449;p31">
                <a:extLst>
                  <a:ext uri="{FF2B5EF4-FFF2-40B4-BE49-F238E27FC236}">
                    <a16:creationId xmlns:a16="http://schemas.microsoft.com/office/drawing/2014/main" id="{2CF2D8C1-AD36-50E5-2901-654088485E48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0" name="Google Shape;450;p31">
                <a:extLst>
                  <a:ext uri="{FF2B5EF4-FFF2-40B4-BE49-F238E27FC236}">
                    <a16:creationId xmlns:a16="http://schemas.microsoft.com/office/drawing/2014/main" id="{0EF9CB73-13F0-192B-81A1-DC12C175B94F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1" name="Google Shape;451;p31">
                <a:extLst>
                  <a:ext uri="{FF2B5EF4-FFF2-40B4-BE49-F238E27FC236}">
                    <a16:creationId xmlns:a16="http://schemas.microsoft.com/office/drawing/2014/main" id="{6674E2B8-CCBD-01EB-AB06-8C8C4E672BE3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2" name="Google Shape;452;p31">
                <a:extLst>
                  <a:ext uri="{FF2B5EF4-FFF2-40B4-BE49-F238E27FC236}">
                    <a16:creationId xmlns:a16="http://schemas.microsoft.com/office/drawing/2014/main" id="{9267773E-3881-3D95-17CC-8ECF5F8FE8B5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3" name="Google Shape;453;p31">
                <a:extLst>
                  <a:ext uri="{FF2B5EF4-FFF2-40B4-BE49-F238E27FC236}">
                    <a16:creationId xmlns:a16="http://schemas.microsoft.com/office/drawing/2014/main" id="{7B2EF4BB-C833-FF53-0CD8-77B20C514DB6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BA69331-7FCB-BEC3-E92F-EA285263B32D}"/>
                </a:ext>
              </a:extLst>
            </p:cNvPr>
            <p:cNvSpPr txBox="1"/>
            <p:nvPr/>
          </p:nvSpPr>
          <p:spPr>
            <a:xfrm>
              <a:off x="3755171" y="2378796"/>
              <a:ext cx="5306047" cy="1033493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24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FDA4EC-A277-F10A-2771-117F04601AAB}"/>
              </a:ext>
            </a:extLst>
          </p:cNvPr>
          <p:cNvGrpSpPr/>
          <p:nvPr/>
        </p:nvGrpSpPr>
        <p:grpSpPr>
          <a:xfrm>
            <a:off x="364803" y="5097553"/>
            <a:ext cx="8973766" cy="1665094"/>
            <a:chOff x="1612674" y="5184381"/>
            <a:chExt cx="8973766" cy="144238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9BCEB223-BBFC-039C-0E5B-7C349C320707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56" name="Google Shape;293;p27">
              <a:extLst>
                <a:ext uri="{FF2B5EF4-FFF2-40B4-BE49-F238E27FC236}">
                  <a16:creationId xmlns:a16="http://schemas.microsoft.com/office/drawing/2014/main" id="{B38CC949-5A8F-FBF2-2724-6B274FFD5872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58" name="Google Shape;294;p27">
                <a:extLst>
                  <a:ext uri="{FF2B5EF4-FFF2-40B4-BE49-F238E27FC236}">
                    <a16:creationId xmlns:a16="http://schemas.microsoft.com/office/drawing/2014/main" id="{5445B8A5-8E71-9E7B-6A66-09F29937C07A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295;p27">
                <a:extLst>
                  <a:ext uri="{FF2B5EF4-FFF2-40B4-BE49-F238E27FC236}">
                    <a16:creationId xmlns:a16="http://schemas.microsoft.com/office/drawing/2014/main" id="{9EEE9F9F-D655-1B30-13F3-B5425978D731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296;p27">
                <a:extLst>
                  <a:ext uri="{FF2B5EF4-FFF2-40B4-BE49-F238E27FC236}">
                    <a16:creationId xmlns:a16="http://schemas.microsoft.com/office/drawing/2014/main" id="{22380462-FAF3-A75E-46E0-2AEAFA216527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297;p27">
                <a:extLst>
                  <a:ext uri="{FF2B5EF4-FFF2-40B4-BE49-F238E27FC236}">
                    <a16:creationId xmlns:a16="http://schemas.microsoft.com/office/drawing/2014/main" id="{93D0F105-7B11-0D15-6ABC-E32F4E4DE5A3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298;p27">
                <a:extLst>
                  <a:ext uri="{FF2B5EF4-FFF2-40B4-BE49-F238E27FC236}">
                    <a16:creationId xmlns:a16="http://schemas.microsoft.com/office/drawing/2014/main" id="{22449808-B52E-57B1-D3AC-750D562C62A3}"/>
                  </a:ext>
                </a:extLst>
              </p:cNvPr>
              <p:cNvSpPr/>
              <p:nvPr/>
            </p:nvSpPr>
            <p:spPr>
              <a:xfrm>
                <a:off x="3891994" y="1453648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299;p27">
                <a:extLst>
                  <a:ext uri="{FF2B5EF4-FFF2-40B4-BE49-F238E27FC236}">
                    <a16:creationId xmlns:a16="http://schemas.microsoft.com/office/drawing/2014/main" id="{987AB54E-F596-F312-7384-958823E42375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00;p27">
                <a:extLst>
                  <a:ext uri="{FF2B5EF4-FFF2-40B4-BE49-F238E27FC236}">
                    <a16:creationId xmlns:a16="http://schemas.microsoft.com/office/drawing/2014/main" id="{C99FF2D7-AEDB-E8AA-D96C-B0831D9F0B2E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01;p27">
                <a:extLst>
                  <a:ext uri="{FF2B5EF4-FFF2-40B4-BE49-F238E27FC236}">
                    <a16:creationId xmlns:a16="http://schemas.microsoft.com/office/drawing/2014/main" id="{A2DDAAEE-D088-561E-1BDB-ED07EB38E91A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02;p27">
                <a:extLst>
                  <a:ext uri="{FF2B5EF4-FFF2-40B4-BE49-F238E27FC236}">
                    <a16:creationId xmlns:a16="http://schemas.microsoft.com/office/drawing/2014/main" id="{07621602-8F5C-D40D-B3D9-0D0FFA8B6C82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03;p27">
                <a:extLst>
                  <a:ext uri="{FF2B5EF4-FFF2-40B4-BE49-F238E27FC236}">
                    <a16:creationId xmlns:a16="http://schemas.microsoft.com/office/drawing/2014/main" id="{E9C6D847-17E5-72E9-2FAC-72E324C449CD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8" name="Google Shape;304;p27">
                <a:extLst>
                  <a:ext uri="{FF2B5EF4-FFF2-40B4-BE49-F238E27FC236}">
                    <a16:creationId xmlns:a16="http://schemas.microsoft.com/office/drawing/2014/main" id="{3CC276B9-C69E-3552-4465-F18ED642D03A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9" name="Google Shape;305;p27">
                <a:extLst>
                  <a:ext uri="{FF2B5EF4-FFF2-40B4-BE49-F238E27FC236}">
                    <a16:creationId xmlns:a16="http://schemas.microsoft.com/office/drawing/2014/main" id="{26D31304-E984-A156-EFE6-28C16C6ABFE6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0" name="Google Shape;306;p27">
                <a:extLst>
                  <a:ext uri="{FF2B5EF4-FFF2-40B4-BE49-F238E27FC236}">
                    <a16:creationId xmlns:a16="http://schemas.microsoft.com/office/drawing/2014/main" id="{E98ABBB1-18A8-35B9-3860-5C9C14DD6D73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1" name="Google Shape;307;p27">
                <a:extLst>
                  <a:ext uri="{FF2B5EF4-FFF2-40B4-BE49-F238E27FC236}">
                    <a16:creationId xmlns:a16="http://schemas.microsoft.com/office/drawing/2014/main" id="{54175451-D514-C055-90A4-203ACE0D804F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2" name="Google Shape;308;p27">
                <a:extLst>
                  <a:ext uri="{FF2B5EF4-FFF2-40B4-BE49-F238E27FC236}">
                    <a16:creationId xmlns:a16="http://schemas.microsoft.com/office/drawing/2014/main" id="{794F76E6-F9B9-009C-FB11-AFEF729C4E36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3" name="Google Shape;309;p27">
                <a:extLst>
                  <a:ext uri="{FF2B5EF4-FFF2-40B4-BE49-F238E27FC236}">
                    <a16:creationId xmlns:a16="http://schemas.microsoft.com/office/drawing/2014/main" id="{50CC958B-A41E-E411-DD4B-7A50D912F278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4" name="Google Shape;310;p27">
                <a:extLst>
                  <a:ext uri="{FF2B5EF4-FFF2-40B4-BE49-F238E27FC236}">
                    <a16:creationId xmlns:a16="http://schemas.microsoft.com/office/drawing/2014/main" id="{F2737650-0A22-3F17-EC6D-B3DE1AC85E5D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5" name="Google Shape;311;p27">
                <a:extLst>
                  <a:ext uri="{FF2B5EF4-FFF2-40B4-BE49-F238E27FC236}">
                    <a16:creationId xmlns:a16="http://schemas.microsoft.com/office/drawing/2014/main" id="{F6408E10-FCBB-3BE6-6FB2-B15743887AA4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6" name="Google Shape;312;p27">
                <a:extLst>
                  <a:ext uri="{FF2B5EF4-FFF2-40B4-BE49-F238E27FC236}">
                    <a16:creationId xmlns:a16="http://schemas.microsoft.com/office/drawing/2014/main" id="{4B4AD3FA-EFD3-7F10-EC91-598EDFD040CB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7" name="Google Shape;313;p27">
                <a:extLst>
                  <a:ext uri="{FF2B5EF4-FFF2-40B4-BE49-F238E27FC236}">
                    <a16:creationId xmlns:a16="http://schemas.microsoft.com/office/drawing/2014/main" id="{2BE6A232-4057-49D8-5E98-80064C70F3E2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8" name="Google Shape;314;p27">
                <a:extLst>
                  <a:ext uri="{FF2B5EF4-FFF2-40B4-BE49-F238E27FC236}">
                    <a16:creationId xmlns:a16="http://schemas.microsoft.com/office/drawing/2014/main" id="{8142CA0F-805E-E6B3-D8DC-D8DD9622B79B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17F94FC-A3B1-8B1A-249E-7C18AF058245}"/>
                </a:ext>
              </a:extLst>
            </p:cNvPr>
            <p:cNvSpPr txBox="1"/>
            <p:nvPr/>
          </p:nvSpPr>
          <p:spPr>
            <a:xfrm>
              <a:off x="3877638" y="5564860"/>
              <a:ext cx="5306047" cy="106190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25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79" name="Google Shape;1408;p39">
            <a:extLst>
              <a:ext uri="{FF2B5EF4-FFF2-40B4-BE49-F238E27FC236}">
                <a16:creationId xmlns:a16="http://schemas.microsoft.com/office/drawing/2014/main" id="{35C9ED2D-3065-1429-522E-9A75A0CC80BF}"/>
              </a:ext>
            </a:extLst>
          </p:cNvPr>
          <p:cNvGrpSpPr/>
          <p:nvPr/>
        </p:nvGrpSpPr>
        <p:grpSpPr>
          <a:xfrm flipH="1">
            <a:off x="7150118" y="5348371"/>
            <a:ext cx="1805754" cy="1610631"/>
            <a:chOff x="2178000" y="1370575"/>
            <a:chExt cx="1417475" cy="1417450"/>
          </a:xfrm>
        </p:grpSpPr>
        <p:sp>
          <p:nvSpPr>
            <p:cNvPr id="80" name="Google Shape;1409;p39">
              <a:extLst>
                <a:ext uri="{FF2B5EF4-FFF2-40B4-BE49-F238E27FC236}">
                  <a16:creationId xmlns:a16="http://schemas.microsoft.com/office/drawing/2014/main" id="{9BC4F281-F2DE-9434-CE29-21D094A3851C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1" name="Google Shape;1410;p39">
              <a:extLst>
                <a:ext uri="{FF2B5EF4-FFF2-40B4-BE49-F238E27FC236}">
                  <a16:creationId xmlns:a16="http://schemas.microsoft.com/office/drawing/2014/main" id="{7CBDEB4E-FB39-4F32-6B18-2FDDF368C8D8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2" name="Google Shape;1411;p39">
              <a:extLst>
                <a:ext uri="{FF2B5EF4-FFF2-40B4-BE49-F238E27FC236}">
                  <a16:creationId xmlns:a16="http://schemas.microsoft.com/office/drawing/2014/main" id="{DD2A5313-519F-17A8-0BD9-97CF3D16DFE3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3" name="Google Shape;1412;p39">
              <a:extLst>
                <a:ext uri="{FF2B5EF4-FFF2-40B4-BE49-F238E27FC236}">
                  <a16:creationId xmlns:a16="http://schemas.microsoft.com/office/drawing/2014/main" id="{80B67492-4BDB-CE50-DF7E-74363D67320F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4" name="Google Shape;1413;p39">
              <a:extLst>
                <a:ext uri="{FF2B5EF4-FFF2-40B4-BE49-F238E27FC236}">
                  <a16:creationId xmlns:a16="http://schemas.microsoft.com/office/drawing/2014/main" id="{4B8F8EAE-4563-E7CA-465E-CF932451D454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5" name="Google Shape;1414;p39">
              <a:extLst>
                <a:ext uri="{FF2B5EF4-FFF2-40B4-BE49-F238E27FC236}">
                  <a16:creationId xmlns:a16="http://schemas.microsoft.com/office/drawing/2014/main" id="{39BF3084-BED9-863C-BB10-3DD4CED884FF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6" name="Google Shape;1415;p39">
              <a:extLst>
                <a:ext uri="{FF2B5EF4-FFF2-40B4-BE49-F238E27FC236}">
                  <a16:creationId xmlns:a16="http://schemas.microsoft.com/office/drawing/2014/main" id="{A75EE300-E1E1-83E4-8F1B-017349E9F5BF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7" name="Google Shape;1416;p39">
              <a:extLst>
                <a:ext uri="{FF2B5EF4-FFF2-40B4-BE49-F238E27FC236}">
                  <a16:creationId xmlns:a16="http://schemas.microsoft.com/office/drawing/2014/main" id="{AA857DC8-B523-585E-5CD3-E05C0CB010CD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8" name="Google Shape;1417;p39">
              <a:extLst>
                <a:ext uri="{FF2B5EF4-FFF2-40B4-BE49-F238E27FC236}">
                  <a16:creationId xmlns:a16="http://schemas.microsoft.com/office/drawing/2014/main" id="{27475FEB-9744-424F-CDE8-2C33A9EFA12A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9" name="Google Shape;1418;p39">
              <a:extLst>
                <a:ext uri="{FF2B5EF4-FFF2-40B4-BE49-F238E27FC236}">
                  <a16:creationId xmlns:a16="http://schemas.microsoft.com/office/drawing/2014/main" id="{65239C90-10D3-3056-C902-E5DD967B9841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0" name="Google Shape;1419;p39">
              <a:extLst>
                <a:ext uri="{FF2B5EF4-FFF2-40B4-BE49-F238E27FC236}">
                  <a16:creationId xmlns:a16="http://schemas.microsoft.com/office/drawing/2014/main" id="{1169E778-573E-F039-51A6-8F3D67CB7FF4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1" name="Google Shape;1420;p39">
              <a:extLst>
                <a:ext uri="{FF2B5EF4-FFF2-40B4-BE49-F238E27FC236}">
                  <a16:creationId xmlns:a16="http://schemas.microsoft.com/office/drawing/2014/main" id="{38EA7D83-3334-766B-7B16-A75816BDF782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2" name="Google Shape;1421;p39">
              <a:extLst>
                <a:ext uri="{FF2B5EF4-FFF2-40B4-BE49-F238E27FC236}">
                  <a16:creationId xmlns:a16="http://schemas.microsoft.com/office/drawing/2014/main" id="{78365350-64EA-F694-86EE-EB8CF488AFC7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93" name="Google Shape;1422;p39">
              <a:extLst>
                <a:ext uri="{FF2B5EF4-FFF2-40B4-BE49-F238E27FC236}">
                  <a16:creationId xmlns:a16="http://schemas.microsoft.com/office/drawing/2014/main" id="{09893285-86B9-2DDE-E877-C2F2A6127E18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94" name="Google Shape;118;p4">
            <a:extLst>
              <a:ext uri="{FF2B5EF4-FFF2-40B4-BE49-F238E27FC236}">
                <a16:creationId xmlns:a16="http://schemas.microsoft.com/office/drawing/2014/main" id="{21A53009-AF69-C48E-E688-E9ECE216F03D}"/>
              </a:ext>
            </a:extLst>
          </p:cNvPr>
          <p:cNvSpPr/>
          <p:nvPr/>
        </p:nvSpPr>
        <p:spPr>
          <a:xfrm rot="19980337">
            <a:off x="10096434" y="3778926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E6FC00E-EB73-4CD7-A805-52C164B9C4C9}"/>
              </a:ext>
            </a:extLst>
          </p:cNvPr>
          <p:cNvGrpSpPr/>
          <p:nvPr/>
        </p:nvGrpSpPr>
        <p:grpSpPr>
          <a:xfrm>
            <a:off x="-693571" y="258857"/>
            <a:ext cx="13579140" cy="1868760"/>
            <a:chOff x="-693571" y="258857"/>
            <a:chExt cx="13579140" cy="186876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B513573-BCD9-445B-BAC8-6557DDE11B53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A8EDF4F-38F1-0B74-B2C7-0F492A67D527}"/>
                </a:ext>
              </a:extLst>
            </p:cNvPr>
            <p:cNvSpPr txBox="1"/>
            <p:nvPr/>
          </p:nvSpPr>
          <p:spPr>
            <a:xfrm>
              <a:off x="922218" y="317300"/>
              <a:ext cx="11269782" cy="173664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Giá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trị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của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biểu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thức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(40 + 35) : 3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là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:</a:t>
              </a:r>
            </a:p>
          </p:txBody>
        </p:sp>
        <p:pic>
          <p:nvPicPr>
            <p:cNvPr id="96" name="Picture 95">
              <a:hlinkClick r:id="rId4" action="ppaction://hlinksldjump"/>
              <a:extLst>
                <a:ext uri="{FF2B5EF4-FFF2-40B4-BE49-F238E27FC236}">
                  <a16:creationId xmlns:a16="http://schemas.microsoft.com/office/drawing/2014/main" id="{336DA2D6-C22D-E747-DEF3-588F280E5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93742" y="364791"/>
              <a:ext cx="1540752" cy="1762826"/>
            </a:xfrm>
            <a:prstGeom prst="rect">
              <a:avLst/>
            </a:prstGeom>
          </p:spPr>
        </p:pic>
      </p:grpSp>
      <p:sp>
        <p:nvSpPr>
          <p:cNvPr id="97" name="Google Shape;118;p4">
            <a:extLst>
              <a:ext uri="{FF2B5EF4-FFF2-40B4-BE49-F238E27FC236}">
                <a16:creationId xmlns:a16="http://schemas.microsoft.com/office/drawing/2014/main" id="{04343CA0-0DB8-ED8F-B49C-E3DFD4AF16B2}"/>
              </a:ext>
            </a:extLst>
          </p:cNvPr>
          <p:cNvSpPr/>
          <p:nvPr/>
        </p:nvSpPr>
        <p:spPr>
          <a:xfrm rot="19980337">
            <a:off x="6824457" y="2263698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71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94" grpId="0" animBg="1"/>
      <p:bldP spid="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20" y="706670"/>
            <a:ext cx="9457116" cy="50930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/>
          <a:stretch/>
        </p:blipFill>
        <p:spPr>
          <a:xfrm flipV="1">
            <a:off x="10438428" y="-3"/>
            <a:ext cx="1768534" cy="54718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 flipV="1">
            <a:off x="7985386" y="-3"/>
            <a:ext cx="3004457" cy="146413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18" name="图片 31">
            <a:extLst>
              <a:ext uri="{FF2B5EF4-FFF2-40B4-BE49-F238E27FC236}">
                <a16:creationId xmlns:a16="http://schemas.microsoft.com/office/drawing/2014/main" id="{DADA09C3-287F-EB26-09BA-49F0E011F7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1" t="72875" r="-1"/>
          <a:stretch/>
        </p:blipFill>
        <p:spPr>
          <a:xfrm>
            <a:off x="-129903" y="5313341"/>
            <a:ext cx="7584498" cy="1574800"/>
          </a:xfrm>
          <a:prstGeom prst="rect">
            <a:avLst/>
          </a:prstGeom>
        </p:spPr>
      </p:pic>
      <p:pic>
        <p:nvPicPr>
          <p:cNvPr id="34" name="Picture 33" descr="Logo, company name&#10;&#10;Description automatically generated">
            <a:extLst>
              <a:ext uri="{FF2B5EF4-FFF2-40B4-BE49-F238E27FC236}">
                <a16:creationId xmlns:a16="http://schemas.microsoft.com/office/drawing/2014/main" id="{18357688-072A-66FC-3FA2-0537A9E6DB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657" y="-89593"/>
            <a:ext cx="1171490" cy="1171490"/>
          </a:xfrm>
          <a:prstGeom prst="rect">
            <a:avLst/>
          </a:prstGeom>
        </p:spPr>
      </p:pic>
      <p:pic>
        <p:nvPicPr>
          <p:cNvPr id="6" name="图片 26">
            <a:extLst>
              <a:ext uri="{FF2B5EF4-FFF2-40B4-BE49-F238E27FC236}">
                <a16:creationId xmlns:a16="http://schemas.microsoft.com/office/drawing/2014/main" id="{02940254-3F9B-AC0A-1EA2-EE05F626E8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 flipV="1">
            <a:off x="0" y="0"/>
            <a:ext cx="3004457" cy="146413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64B561-75A6-3B83-43A4-93353EB3DD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998" y="3951688"/>
            <a:ext cx="2450804" cy="1012024"/>
          </a:xfrm>
          <a:prstGeom prst="rect">
            <a:avLst/>
          </a:prstGeom>
        </p:spPr>
      </p:pic>
      <p:pic>
        <p:nvPicPr>
          <p:cNvPr id="10" name="图片 2">
            <a:extLst>
              <a:ext uri="{FF2B5EF4-FFF2-40B4-BE49-F238E27FC236}">
                <a16:creationId xmlns:a16="http://schemas.microsoft.com/office/drawing/2014/main" id="{59381100-C9BC-9924-21A6-B5BCCAA601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834" y="2610971"/>
            <a:ext cx="4397843" cy="4051819"/>
          </a:xfrm>
          <a:prstGeom prst="rect">
            <a:avLst/>
          </a:prstGeom>
        </p:spPr>
      </p:pic>
      <p:sp>
        <p:nvSpPr>
          <p:cNvPr id="4" name="PA_文本框 11">
            <a:extLst>
              <a:ext uri="{FF2B5EF4-FFF2-40B4-BE49-F238E27FC236}">
                <a16:creationId xmlns:a16="http://schemas.microsoft.com/office/drawing/2014/main" id="{CEE72965-F850-26FA-8DBB-BEF94BBC3C3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28535" y="2385097"/>
            <a:ext cx="6563040" cy="450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Thứ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ngày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tháng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năm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…</a:t>
            </a:r>
            <a:endParaRPr kumimoji="0" lang="zh-CN" altLang="en-US" sz="3000" b="1" i="0" u="none" strike="noStrike" kern="1200" cap="none" spc="0" normalizeH="0" baseline="0" noProof="0" dirty="0">
              <a:ln w="0"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DAB4BC-2A9A-8C5B-3542-547B243AFD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0" y="2998320"/>
            <a:ext cx="7895560" cy="12700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6A9B94-771A-EB43-160A-B9E01544CD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1548" y="1273255"/>
            <a:ext cx="1749704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73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1" t="72875" r="-1"/>
          <a:stretch/>
        </p:blipFill>
        <p:spPr>
          <a:xfrm>
            <a:off x="4792318" y="5283200"/>
            <a:ext cx="7584498" cy="1574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l="3125" t="9355" r="3020" b="4895"/>
          <a:stretch/>
        </p:blipFill>
        <p:spPr>
          <a:xfrm>
            <a:off x="1364476" y="647798"/>
            <a:ext cx="8782388" cy="54228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/>
          <a:stretch/>
        </p:blipFill>
        <p:spPr>
          <a:xfrm>
            <a:off x="10689441" y="2176180"/>
            <a:ext cx="1517521" cy="4695248"/>
          </a:xfrm>
          <a:custGeom>
            <a:avLst/>
            <a:gdLst>
              <a:gd name="connsiteX0" fmla="*/ 0 w 1517521"/>
              <a:gd name="connsiteY0" fmla="*/ 0 h 4695248"/>
              <a:gd name="connsiteX1" fmla="*/ 504257 w 1517521"/>
              <a:gd name="connsiteY1" fmla="*/ 0 h 4695248"/>
              <a:gd name="connsiteX2" fmla="*/ 523713 w 1517521"/>
              <a:gd name="connsiteY2" fmla="*/ 88386 h 4695248"/>
              <a:gd name="connsiteX3" fmla="*/ 1475816 w 1517521"/>
              <a:gd name="connsiteY3" fmla="*/ 1386756 h 4695248"/>
              <a:gd name="connsiteX4" fmla="*/ 1517521 w 1517521"/>
              <a:gd name="connsiteY4" fmla="*/ 1397339 h 4695248"/>
              <a:gd name="connsiteX5" fmla="*/ 1517521 w 1517521"/>
              <a:gd name="connsiteY5" fmla="*/ 4695248 h 4695248"/>
              <a:gd name="connsiteX6" fmla="*/ 0 w 1517521"/>
              <a:gd name="connsiteY6" fmla="*/ 4695248 h 469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7521" h="4695248">
                <a:moveTo>
                  <a:pt x="0" y="0"/>
                </a:moveTo>
                <a:lnTo>
                  <a:pt x="504257" y="0"/>
                </a:lnTo>
                <a:lnTo>
                  <a:pt x="523713" y="88386"/>
                </a:lnTo>
                <a:cubicBezTo>
                  <a:pt x="691029" y="746096"/>
                  <a:pt x="1045330" y="1240294"/>
                  <a:pt x="1475816" y="1386756"/>
                </a:cubicBezTo>
                <a:lnTo>
                  <a:pt x="1517521" y="1397339"/>
                </a:lnTo>
                <a:lnTo>
                  <a:pt x="1517521" y="4695248"/>
                </a:lnTo>
                <a:lnTo>
                  <a:pt x="0" y="4695248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68550" r="21434"/>
          <a:stretch/>
        </p:blipFill>
        <p:spPr>
          <a:xfrm flipH="1">
            <a:off x="8584567" y="5277283"/>
            <a:ext cx="2578026" cy="1594145"/>
          </a:xfrm>
          <a:custGeom>
            <a:avLst/>
            <a:gdLst>
              <a:gd name="connsiteX0" fmla="*/ 3004457 w 3004457"/>
              <a:gd name="connsiteY0" fmla="*/ 1857832 h 1857832"/>
              <a:gd name="connsiteX1" fmla="*/ 0 w 3004457"/>
              <a:gd name="connsiteY1" fmla="*/ 1857832 h 1857832"/>
              <a:gd name="connsiteX2" fmla="*/ 0 w 3004457"/>
              <a:gd name="connsiteY2" fmla="*/ 0 h 1857832"/>
              <a:gd name="connsiteX3" fmla="*/ 2604507 w 3004457"/>
              <a:gd name="connsiteY3" fmla="*/ 0 h 1857832"/>
              <a:gd name="connsiteX4" fmla="*/ 2568443 w 3004457"/>
              <a:gd name="connsiteY4" fmla="*/ 91812 h 1857832"/>
              <a:gd name="connsiteX5" fmla="*/ 2528015 w 3004457"/>
              <a:gd name="connsiteY5" fmla="*/ 368515 h 1857832"/>
              <a:gd name="connsiteX6" fmla="*/ 2938783 w 3004457"/>
              <a:gd name="connsiteY6" fmla="*/ 1064945 h 1857832"/>
              <a:gd name="connsiteX7" fmla="*/ 3004457 w 3004457"/>
              <a:gd name="connsiteY7" fmla="*/ 1074093 h 18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57" h="1857832">
                <a:moveTo>
                  <a:pt x="3004457" y="1857832"/>
                </a:moveTo>
                <a:lnTo>
                  <a:pt x="0" y="1857832"/>
                </a:lnTo>
                <a:lnTo>
                  <a:pt x="0" y="0"/>
                </a:lnTo>
                <a:lnTo>
                  <a:pt x="2604507" y="0"/>
                </a:lnTo>
                <a:lnTo>
                  <a:pt x="2568443" y="91812"/>
                </a:lnTo>
                <a:cubicBezTo>
                  <a:pt x="2542410" y="176859"/>
                  <a:pt x="2528015" y="270364"/>
                  <a:pt x="2528015" y="368515"/>
                </a:cubicBezTo>
                <a:cubicBezTo>
                  <a:pt x="2528015" y="712044"/>
                  <a:pt x="2704359" y="998658"/>
                  <a:pt x="2938783" y="1064945"/>
                </a:cubicBezTo>
                <a:lnTo>
                  <a:pt x="3004457" y="1074093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/>
          <a:srcRect b="17448"/>
          <a:stretch/>
        </p:blipFill>
        <p:spPr>
          <a:xfrm flipV="1">
            <a:off x="-53699" y="2913664"/>
            <a:ext cx="7025362" cy="396598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966B4A63-A7FD-4023-67B1-7706CBFAA9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67" t="14882" r="11490" b="60222"/>
          <a:stretch/>
        </p:blipFill>
        <p:spPr>
          <a:xfrm>
            <a:off x="423515" y="77925"/>
            <a:ext cx="2592108" cy="23827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309" y="2580701"/>
            <a:ext cx="3886206" cy="388620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E542DC8-CE14-D54E-BEB7-B3C37C5916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2035" y="2184419"/>
            <a:ext cx="8864352" cy="324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896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692622"/>
            <a:ext cx="11858171" cy="5832003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3CA9AED-7348-4DDF-A03A-D85F129B25E4}"/>
              </a:ext>
            </a:extLst>
          </p:cNvPr>
          <p:cNvGrpSpPr/>
          <p:nvPr/>
        </p:nvGrpSpPr>
        <p:grpSpPr>
          <a:xfrm>
            <a:off x="621568" y="794220"/>
            <a:ext cx="619044" cy="584775"/>
            <a:chOff x="621568" y="794220"/>
            <a:chExt cx="619044" cy="5847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0ECCB9-4A74-4F89-B171-665679B9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68" y="835857"/>
              <a:ext cx="532424" cy="532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685096" y="794220"/>
              <a:ext cx="555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E4C9FA-EAD2-8794-2AE8-8F5080821C71}"/>
              </a:ext>
            </a:extLst>
          </p:cNvPr>
          <p:cNvSpPr txBox="1"/>
          <p:nvPr/>
        </p:nvSpPr>
        <p:spPr>
          <a:xfrm>
            <a:off x="1152524" y="800100"/>
            <a:ext cx="831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Quan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sát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rồi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trả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329625-D71C-89DF-EEF5-6DC46A4DF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824037"/>
            <a:ext cx="77152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1377E0-04A6-4EC3-1804-3F942E6B99B6}"/>
              </a:ext>
            </a:extLst>
          </p:cNvPr>
          <p:cNvSpPr txBox="1"/>
          <p:nvPr/>
        </p:nvSpPr>
        <p:spPr>
          <a:xfrm>
            <a:off x="542925" y="4133850"/>
            <a:ext cx="105251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Túi đường cân nặng bao nhiêu gam?</a:t>
            </a:r>
          </a:p>
          <a:p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Túi muối cân nặng bao nhiêu gam?</a:t>
            </a:r>
          </a:p>
          <a:p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c) Túi đường và túi muối cân nặng tất cả bao nhiêu gam?</a:t>
            </a:r>
          </a:p>
          <a:p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d) Túi đường nặng hơn túi muối bao nhiêu gam?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441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4" y="390526"/>
            <a:ext cx="11858171" cy="613410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329625-D71C-89DF-EEF5-6DC46A4DF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881062"/>
            <a:ext cx="77152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1377E0-04A6-4EC3-1804-3F942E6B99B6}"/>
              </a:ext>
            </a:extLst>
          </p:cNvPr>
          <p:cNvSpPr txBox="1"/>
          <p:nvPr/>
        </p:nvSpPr>
        <p:spPr>
          <a:xfrm>
            <a:off x="1038225" y="2924175"/>
            <a:ext cx="10525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a) Túi đường cân nặng bao nhiêu gam?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C7DFC2-45E4-ABB1-540D-D32C9116F5BE}"/>
              </a:ext>
            </a:extLst>
          </p:cNvPr>
          <p:cNvSpPr txBox="1"/>
          <p:nvPr/>
        </p:nvSpPr>
        <p:spPr>
          <a:xfrm>
            <a:off x="1590675" y="3905250"/>
            <a:ext cx="84867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 nặng của túi đường là: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 + 200 + 500 = 800 (g)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800 g</a:t>
            </a:r>
          </a:p>
        </p:txBody>
      </p:sp>
    </p:spTree>
    <p:extLst>
      <p:ext uri="{BB962C8B-B14F-4D97-AF65-F5344CB8AC3E}">
        <p14:creationId xmlns:p14="http://schemas.microsoft.com/office/powerpoint/2010/main" val="889258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自定义 3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C794B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667</Words>
  <Application>Microsoft Office PowerPoint</Application>
  <PresentationFormat>Widescreen</PresentationFormat>
  <Paragraphs>136</Paragraphs>
  <Slides>19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19</vt:i4>
      </vt:variant>
    </vt:vector>
  </HeadingPairs>
  <TitlesOfParts>
    <vt:vector size="36" baseType="lpstr">
      <vt:lpstr>等线</vt:lpstr>
      <vt:lpstr>思源黑体 CN</vt:lpstr>
      <vt:lpstr>#9Slide05 Angelline</vt:lpstr>
      <vt:lpstr>.VnHelvetInsH</vt:lpstr>
      <vt:lpstr>Arial</vt:lpstr>
      <vt:lpstr>Calibri</vt:lpstr>
      <vt:lpstr>Calibri Light</vt:lpstr>
      <vt:lpstr>Cambria</vt:lpstr>
      <vt:lpstr>Impact</vt:lpstr>
      <vt:lpstr>Times New Roman</vt:lpstr>
      <vt:lpstr>UTM Avo</vt:lpstr>
      <vt:lpstr>千图网拥有20W+精美PPT模板 更多PPT模板下载至：www.58pic.com/office/ppt​​</vt:lpstr>
      <vt:lpstr>Custom Design</vt:lpstr>
      <vt:lpstr>Office 主题​​</vt:lpstr>
      <vt:lpstr>1_Office Theme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26</cp:revision>
  <dcterms:created xsi:type="dcterms:W3CDTF">2023-02-07T13:21:59Z</dcterms:created>
  <dcterms:modified xsi:type="dcterms:W3CDTF">2026-04-01T00:55:24Z</dcterms:modified>
</cp:coreProperties>
</file>